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742" r:id="rId5"/>
    <p:sldMasterId id="2147483763" r:id="rId6"/>
  </p:sldMasterIdLst>
  <p:notesMasterIdLst>
    <p:notesMasterId r:id="rId15"/>
  </p:notesMasterIdLst>
  <p:sldIdLst>
    <p:sldId id="1004" r:id="rId7"/>
    <p:sldId id="2076138066" r:id="rId8"/>
    <p:sldId id="2076138069" r:id="rId9"/>
    <p:sldId id="2076138076" r:id="rId10"/>
    <p:sldId id="2076138074" r:id="rId11"/>
    <p:sldId id="2076138075" r:id="rId12"/>
    <p:sldId id="1007" r:id="rId13"/>
    <p:sldId id="403" r:id="rId14"/>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0091"/>
    <a:srgbClr val="00DBA9"/>
    <a:srgbClr val="3D7870"/>
    <a:srgbClr val="5FB8A9"/>
    <a:srgbClr val="9688BF"/>
    <a:srgbClr val="FBD971"/>
    <a:srgbClr val="09294C"/>
    <a:srgbClr val="9BFFC8"/>
    <a:srgbClr val="060320"/>
    <a:srgbClr val="6DF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14D9F-5716-4676-8044-D77E728B641C}" v="650" dt="2022-02-22T09:39:55.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75740" autoAdjust="0"/>
  </p:normalViewPr>
  <p:slideViewPr>
    <p:cSldViewPr snapToGrid="0" snapToObjects="1">
      <p:cViewPr varScale="1">
        <p:scale>
          <a:sx n="69" d="100"/>
          <a:sy n="69" d="100"/>
        </p:scale>
        <p:origin x="926" y="62"/>
      </p:cViewPr>
      <p:guideLst>
        <p:guide orient="horz" pos="2160"/>
        <p:guide pos="3840"/>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ie Kapoor" userId="69e615c9-64f0-484d-9e30-ebf10151488b" providerId="ADAL" clId="{5A414D9F-5716-4676-8044-D77E728B641C}"/>
    <pc:docChg chg="undo redo custSel addSld delSld modSld sldOrd modMainMaster">
      <pc:chgData name="Ronnie Kapoor" userId="69e615c9-64f0-484d-9e30-ebf10151488b" providerId="ADAL" clId="{5A414D9F-5716-4676-8044-D77E728B641C}" dt="2022-02-22T11:59:02.922" v="10690" actId="20577"/>
      <pc:docMkLst>
        <pc:docMk/>
      </pc:docMkLst>
      <pc:sldChg chg="addSp delSp modSp add del mod modClrScheme chgLayout">
        <pc:chgData name="Ronnie Kapoor" userId="69e615c9-64f0-484d-9e30-ebf10151488b" providerId="ADAL" clId="{5A414D9F-5716-4676-8044-D77E728B641C}" dt="2022-02-21T11:03:12.982" v="4144" actId="47"/>
        <pc:sldMkLst>
          <pc:docMk/>
          <pc:sldMk cId="2236049700" sldId="284"/>
        </pc:sldMkLst>
        <pc:spChg chg="add del mod ord">
          <ac:chgData name="Ronnie Kapoor" userId="69e615c9-64f0-484d-9e30-ebf10151488b" providerId="ADAL" clId="{5A414D9F-5716-4676-8044-D77E728B641C}" dt="2022-02-21T10:15:55.058" v="2556" actId="700"/>
          <ac:spMkLst>
            <pc:docMk/>
            <pc:sldMk cId="2236049700" sldId="284"/>
            <ac:spMk id="2" creationId="{D507D16D-B70F-4951-BB09-ECE120AB0B7A}"/>
          </ac:spMkLst>
        </pc:spChg>
        <pc:spChg chg="add del">
          <ac:chgData name="Ronnie Kapoor" userId="69e615c9-64f0-484d-9e30-ebf10151488b" providerId="ADAL" clId="{5A414D9F-5716-4676-8044-D77E728B641C}" dt="2022-02-21T10:16:22.282" v="2557"/>
          <ac:spMkLst>
            <pc:docMk/>
            <pc:sldMk cId="2236049700" sldId="284"/>
            <ac:spMk id="3" creationId="{076C623D-17C9-47C1-BCD6-0D6248657A26}"/>
          </ac:spMkLst>
        </pc:spChg>
        <pc:spChg chg="add del mod ord">
          <ac:chgData name="Ronnie Kapoor" userId="69e615c9-64f0-484d-9e30-ebf10151488b" providerId="ADAL" clId="{5A414D9F-5716-4676-8044-D77E728B641C}" dt="2022-02-21T10:15:55.058" v="2556" actId="700"/>
          <ac:spMkLst>
            <pc:docMk/>
            <pc:sldMk cId="2236049700" sldId="284"/>
            <ac:spMk id="4" creationId="{CA15DB97-1E18-418C-8665-27B050DFCFAA}"/>
          </ac:spMkLst>
        </pc:spChg>
        <pc:spChg chg="add del mod ord">
          <ac:chgData name="Ronnie Kapoor" userId="69e615c9-64f0-484d-9e30-ebf10151488b" providerId="ADAL" clId="{5A414D9F-5716-4676-8044-D77E728B641C}" dt="2022-02-21T10:15:55.058" v="2556" actId="700"/>
          <ac:spMkLst>
            <pc:docMk/>
            <pc:sldMk cId="2236049700" sldId="284"/>
            <ac:spMk id="5" creationId="{81AEDCAE-6BE6-4072-A15F-1C8FAB28FC39}"/>
          </ac:spMkLst>
        </pc:spChg>
        <pc:spChg chg="add del mod ord">
          <ac:chgData name="Ronnie Kapoor" userId="69e615c9-64f0-484d-9e30-ebf10151488b" providerId="ADAL" clId="{5A414D9F-5716-4676-8044-D77E728B641C}" dt="2022-02-21T10:15:55.058" v="2556" actId="700"/>
          <ac:spMkLst>
            <pc:docMk/>
            <pc:sldMk cId="2236049700" sldId="284"/>
            <ac:spMk id="16" creationId="{5859D259-C81C-45A2-A170-CB9E999EFAA6}"/>
          </ac:spMkLst>
        </pc:spChg>
        <pc:spChg chg="add del mod">
          <ac:chgData name="Ronnie Kapoor" userId="69e615c9-64f0-484d-9e30-ebf10151488b" providerId="ADAL" clId="{5A414D9F-5716-4676-8044-D77E728B641C}" dt="2022-02-21T10:16:58.352" v="2569" actId="931"/>
          <ac:spMkLst>
            <pc:docMk/>
            <pc:sldMk cId="2236049700" sldId="284"/>
            <ac:spMk id="17" creationId="{45EBBC94-B4F3-489A-A06B-A0F401501878}"/>
          </ac:spMkLst>
        </pc:spChg>
        <pc:spChg chg="add del mod">
          <ac:chgData name="Ronnie Kapoor" userId="69e615c9-64f0-484d-9e30-ebf10151488b" providerId="ADAL" clId="{5A414D9F-5716-4676-8044-D77E728B641C}" dt="2022-02-21T10:17:27.053" v="2580" actId="21"/>
          <ac:spMkLst>
            <pc:docMk/>
            <pc:sldMk cId="2236049700" sldId="284"/>
            <ac:spMk id="22" creationId="{0572A8C8-F428-4CE9-910B-C3FF668B21DB}"/>
          </ac:spMkLst>
        </pc:spChg>
        <pc:spChg chg="add del mod">
          <ac:chgData name="Ronnie Kapoor" userId="69e615c9-64f0-484d-9e30-ebf10151488b" providerId="ADAL" clId="{5A414D9F-5716-4676-8044-D77E728B641C}" dt="2022-02-21T10:17:26.186" v="2578"/>
          <ac:spMkLst>
            <pc:docMk/>
            <pc:sldMk cId="2236049700" sldId="284"/>
            <ac:spMk id="25" creationId="{C9C4B7E6-CCDF-4CB4-B2B7-71EBDEDFFDF5}"/>
          </ac:spMkLst>
        </pc:spChg>
        <pc:picChg chg="add del mod modCrop">
          <ac:chgData name="Ronnie Kapoor" userId="69e615c9-64f0-484d-9e30-ebf10151488b" providerId="ADAL" clId="{5A414D9F-5716-4676-8044-D77E728B641C}" dt="2022-02-21T10:17:27.053" v="2580" actId="21"/>
          <ac:picMkLst>
            <pc:docMk/>
            <pc:sldMk cId="2236049700" sldId="284"/>
            <ac:picMk id="19" creationId="{34FA233C-9081-41FB-9D58-AE97CA28F913}"/>
          </ac:picMkLst>
        </pc:picChg>
        <pc:picChg chg="add del mod">
          <ac:chgData name="Ronnie Kapoor" userId="69e615c9-64f0-484d-9e30-ebf10151488b" providerId="ADAL" clId="{5A414D9F-5716-4676-8044-D77E728B641C}" dt="2022-02-21T10:16:40.127" v="2568"/>
          <ac:picMkLst>
            <pc:docMk/>
            <pc:sldMk cId="2236049700" sldId="284"/>
            <ac:picMk id="20" creationId="{331A9633-85FB-4947-8C2E-EF1C465DCAB3}"/>
          </ac:picMkLst>
        </pc:picChg>
        <pc:picChg chg="add del mod">
          <ac:chgData name="Ronnie Kapoor" userId="69e615c9-64f0-484d-9e30-ebf10151488b" providerId="ADAL" clId="{5A414D9F-5716-4676-8044-D77E728B641C}" dt="2022-02-21T10:16:27.351" v="2560" actId="21"/>
          <ac:picMkLst>
            <pc:docMk/>
            <pc:sldMk cId="2236049700" sldId="284"/>
            <ac:picMk id="4098" creationId="{95D25793-281C-4356-A7FD-BCCB4F5ED1AA}"/>
          </ac:picMkLst>
        </pc:picChg>
      </pc:sldChg>
      <pc:sldChg chg="addSp delSp modSp add del mod ord modClrScheme chgLayout">
        <pc:chgData name="Ronnie Kapoor" userId="69e615c9-64f0-484d-9e30-ebf10151488b" providerId="ADAL" clId="{5A414D9F-5716-4676-8044-D77E728B641C}" dt="2022-02-21T11:15:42.146" v="4446" actId="47"/>
        <pc:sldMkLst>
          <pc:docMk/>
          <pc:sldMk cId="245071667" sldId="298"/>
        </pc:sldMkLst>
        <pc:spChg chg="del mod ord">
          <ac:chgData name="Ronnie Kapoor" userId="69e615c9-64f0-484d-9e30-ebf10151488b" providerId="ADAL" clId="{5A414D9F-5716-4676-8044-D77E728B641C}" dt="2022-02-21T10:24:59.191" v="2676" actId="478"/>
          <ac:spMkLst>
            <pc:docMk/>
            <pc:sldMk cId="245071667" sldId="298"/>
            <ac:spMk id="2" creationId="{00000000-0000-0000-0000-000000000000}"/>
          </ac:spMkLst>
        </pc:spChg>
        <pc:spChg chg="add del mod ord">
          <ac:chgData name="Ronnie Kapoor" userId="69e615c9-64f0-484d-9e30-ebf10151488b" providerId="ADAL" clId="{5A414D9F-5716-4676-8044-D77E728B641C}" dt="2022-02-21T10:25:03.832" v="2678" actId="478"/>
          <ac:spMkLst>
            <pc:docMk/>
            <pc:sldMk cId="245071667" sldId="298"/>
            <ac:spMk id="34" creationId="{29CAA9F7-406E-4CC7-BDFC-C08B7B17ECCC}"/>
          </ac:spMkLst>
        </pc:spChg>
        <pc:spChg chg="add del mod ord">
          <ac:chgData name="Ronnie Kapoor" userId="69e615c9-64f0-484d-9e30-ebf10151488b" providerId="ADAL" clId="{5A414D9F-5716-4676-8044-D77E728B641C}" dt="2022-02-21T10:23:53.309" v="2661" actId="478"/>
          <ac:spMkLst>
            <pc:docMk/>
            <pc:sldMk cId="245071667" sldId="298"/>
            <ac:spMk id="35" creationId="{8C7DB4AF-6456-49DB-A40E-7C54E5059212}"/>
          </ac:spMkLst>
        </pc:spChg>
        <pc:spChg chg="add del mod ord">
          <ac:chgData name="Ronnie Kapoor" userId="69e615c9-64f0-484d-9e30-ebf10151488b" providerId="ADAL" clId="{5A414D9F-5716-4676-8044-D77E728B641C}" dt="2022-02-21T10:23:50.184" v="2660" actId="478"/>
          <ac:spMkLst>
            <pc:docMk/>
            <pc:sldMk cId="245071667" sldId="298"/>
            <ac:spMk id="36" creationId="{ED8803E2-8C30-4EE4-B99B-8AF66A764987}"/>
          </ac:spMkLst>
        </pc:spChg>
        <pc:spChg chg="add del mod">
          <ac:chgData name="Ronnie Kapoor" userId="69e615c9-64f0-484d-9e30-ebf10151488b" providerId="ADAL" clId="{5A414D9F-5716-4676-8044-D77E728B641C}" dt="2022-02-21T10:25:01.521" v="2677" actId="478"/>
          <ac:spMkLst>
            <pc:docMk/>
            <pc:sldMk cId="245071667" sldId="298"/>
            <ac:spMk id="38" creationId="{09F3FEF4-55ED-41A6-9D8D-F55B72FA02FE}"/>
          </ac:spMkLst>
        </pc:spChg>
        <pc:spChg chg="add del mod">
          <ac:chgData name="Ronnie Kapoor" userId="69e615c9-64f0-484d-9e30-ebf10151488b" providerId="ADAL" clId="{5A414D9F-5716-4676-8044-D77E728B641C}" dt="2022-02-21T10:25:05.189" v="2679" actId="478"/>
          <ac:spMkLst>
            <pc:docMk/>
            <pc:sldMk cId="245071667" sldId="298"/>
            <ac:spMk id="40" creationId="{9D2E25D7-7A2A-4F9B-8A06-70B8BC6D936D}"/>
          </ac:spMkLst>
        </pc:spChg>
        <pc:spChg chg="add mod">
          <ac:chgData name="Ronnie Kapoor" userId="69e615c9-64f0-484d-9e30-ebf10151488b" providerId="ADAL" clId="{5A414D9F-5716-4676-8044-D77E728B641C}" dt="2022-02-21T10:25:16.599" v="2680"/>
          <ac:spMkLst>
            <pc:docMk/>
            <pc:sldMk cId="245071667" sldId="298"/>
            <ac:spMk id="94" creationId="{312C08E8-C28E-468B-8C3D-7E0629B90429}"/>
          </ac:spMkLst>
        </pc:spChg>
        <pc:spChg chg="add mod">
          <ac:chgData name="Ronnie Kapoor" userId="69e615c9-64f0-484d-9e30-ebf10151488b" providerId="ADAL" clId="{5A414D9F-5716-4676-8044-D77E728B641C}" dt="2022-02-21T10:25:16.599" v="2680"/>
          <ac:spMkLst>
            <pc:docMk/>
            <pc:sldMk cId="245071667" sldId="298"/>
            <ac:spMk id="101" creationId="{84E40E5A-0E51-494A-843A-DBCD410AB5E3}"/>
          </ac:spMkLst>
        </pc:spChg>
        <pc:spChg chg="add mod">
          <ac:chgData name="Ronnie Kapoor" userId="69e615c9-64f0-484d-9e30-ebf10151488b" providerId="ADAL" clId="{5A414D9F-5716-4676-8044-D77E728B641C}" dt="2022-02-21T10:25:47.055" v="2710" actId="1076"/>
          <ac:spMkLst>
            <pc:docMk/>
            <pc:sldMk cId="245071667" sldId="298"/>
            <ac:spMk id="102" creationId="{C07FA974-69C5-40FC-A9CF-BA8BF0F1E09E}"/>
          </ac:spMkLst>
        </pc:spChg>
      </pc:sldChg>
      <pc:sldChg chg="addSp delSp modSp add del mod modClrScheme chgLayout">
        <pc:chgData name="Ronnie Kapoor" userId="69e615c9-64f0-484d-9e30-ebf10151488b" providerId="ADAL" clId="{5A414D9F-5716-4676-8044-D77E728B641C}" dt="2022-02-21T11:02:40.085" v="4139" actId="47"/>
        <pc:sldMkLst>
          <pc:docMk/>
          <pc:sldMk cId="2416481926" sldId="332"/>
        </pc:sldMkLst>
        <pc:spChg chg="add del mod ord">
          <ac:chgData name="Ronnie Kapoor" userId="69e615c9-64f0-484d-9e30-ebf10151488b" providerId="ADAL" clId="{5A414D9F-5716-4676-8044-D77E728B641C}" dt="2022-02-21T10:26:51.218" v="2714" actId="700"/>
          <ac:spMkLst>
            <pc:docMk/>
            <pc:sldMk cId="2416481926" sldId="332"/>
            <ac:spMk id="2" creationId="{4158BCC5-2494-48D1-9DB5-DFDDAE8D60FE}"/>
          </ac:spMkLst>
        </pc:spChg>
        <pc:spChg chg="add del mod ord">
          <ac:chgData name="Ronnie Kapoor" userId="69e615c9-64f0-484d-9e30-ebf10151488b" providerId="ADAL" clId="{5A414D9F-5716-4676-8044-D77E728B641C}" dt="2022-02-21T10:27:11.954" v="2716" actId="700"/>
          <ac:spMkLst>
            <pc:docMk/>
            <pc:sldMk cId="2416481926" sldId="332"/>
            <ac:spMk id="12" creationId="{420CF68E-5EBF-46CE-9D94-732B9849E1D2}"/>
          </ac:spMkLst>
        </pc:spChg>
        <pc:spChg chg="add del mod ord">
          <ac:chgData name="Ronnie Kapoor" userId="69e615c9-64f0-484d-9e30-ebf10151488b" providerId="ADAL" clId="{5A414D9F-5716-4676-8044-D77E728B641C}" dt="2022-02-21T10:26:51.218" v="2714" actId="700"/>
          <ac:spMkLst>
            <pc:docMk/>
            <pc:sldMk cId="2416481926" sldId="332"/>
            <ac:spMk id="13" creationId="{8032235B-BBDB-4EC4-BE5A-C436EBB63262}"/>
          </ac:spMkLst>
        </pc:spChg>
        <pc:spChg chg="add del mod ord">
          <ac:chgData name="Ronnie Kapoor" userId="69e615c9-64f0-484d-9e30-ebf10151488b" providerId="ADAL" clId="{5A414D9F-5716-4676-8044-D77E728B641C}" dt="2022-02-21T10:26:51.218" v="2714" actId="700"/>
          <ac:spMkLst>
            <pc:docMk/>
            <pc:sldMk cId="2416481926" sldId="332"/>
            <ac:spMk id="14" creationId="{C4A8F44B-A511-41B6-BABB-1A2A96962EFF}"/>
          </ac:spMkLst>
        </pc:spChg>
        <pc:spChg chg="add del mod ord">
          <ac:chgData name="Ronnie Kapoor" userId="69e615c9-64f0-484d-9e30-ebf10151488b" providerId="ADAL" clId="{5A414D9F-5716-4676-8044-D77E728B641C}" dt="2022-02-21T10:26:51.218" v="2714" actId="700"/>
          <ac:spMkLst>
            <pc:docMk/>
            <pc:sldMk cId="2416481926" sldId="332"/>
            <ac:spMk id="15" creationId="{E5C2C9A4-CA67-4B3E-81A2-308603E583E6}"/>
          </ac:spMkLst>
        </pc:spChg>
        <pc:spChg chg="add del mod ord">
          <ac:chgData name="Ronnie Kapoor" userId="69e615c9-64f0-484d-9e30-ebf10151488b" providerId="ADAL" clId="{5A414D9F-5716-4676-8044-D77E728B641C}" dt="2022-02-21T10:26:51.218" v="2714" actId="700"/>
          <ac:spMkLst>
            <pc:docMk/>
            <pc:sldMk cId="2416481926" sldId="332"/>
            <ac:spMk id="16" creationId="{AAB00F8B-CCAF-4368-8C96-E471B621812D}"/>
          </ac:spMkLst>
        </pc:spChg>
        <pc:spChg chg="add del mod ord">
          <ac:chgData name="Ronnie Kapoor" userId="69e615c9-64f0-484d-9e30-ebf10151488b" providerId="ADAL" clId="{5A414D9F-5716-4676-8044-D77E728B641C}" dt="2022-02-21T10:27:11.954" v="2716" actId="700"/>
          <ac:spMkLst>
            <pc:docMk/>
            <pc:sldMk cId="2416481926" sldId="332"/>
            <ac:spMk id="17" creationId="{ABA02CDF-7A4B-4AAF-BC03-8C1E9BBAEF91}"/>
          </ac:spMkLst>
        </pc:spChg>
        <pc:spChg chg="add del mod ord">
          <ac:chgData name="Ronnie Kapoor" userId="69e615c9-64f0-484d-9e30-ebf10151488b" providerId="ADAL" clId="{5A414D9F-5716-4676-8044-D77E728B641C}" dt="2022-02-21T10:27:11.954" v="2716" actId="700"/>
          <ac:spMkLst>
            <pc:docMk/>
            <pc:sldMk cId="2416481926" sldId="332"/>
            <ac:spMk id="18" creationId="{A99FFE4A-FF26-4781-AC4F-85AC174DFEFB}"/>
          </ac:spMkLst>
        </pc:spChg>
        <pc:spChg chg="add del mod ord">
          <ac:chgData name="Ronnie Kapoor" userId="69e615c9-64f0-484d-9e30-ebf10151488b" providerId="ADAL" clId="{5A414D9F-5716-4676-8044-D77E728B641C}" dt="2022-02-21T10:27:11.954" v="2716" actId="700"/>
          <ac:spMkLst>
            <pc:docMk/>
            <pc:sldMk cId="2416481926" sldId="332"/>
            <ac:spMk id="19" creationId="{2C14F977-A28E-4FAC-B3DC-7809D1390763}"/>
          </ac:spMkLst>
        </pc:spChg>
        <pc:spChg chg="add del mod ord">
          <ac:chgData name="Ronnie Kapoor" userId="69e615c9-64f0-484d-9e30-ebf10151488b" providerId="ADAL" clId="{5A414D9F-5716-4676-8044-D77E728B641C}" dt="2022-02-21T10:27:11.954" v="2716" actId="700"/>
          <ac:spMkLst>
            <pc:docMk/>
            <pc:sldMk cId="2416481926" sldId="332"/>
            <ac:spMk id="20" creationId="{DC195BB1-4E30-4B7C-A63F-C9042C37E2C6}"/>
          </ac:spMkLst>
        </pc:spChg>
        <pc:spChg chg="add del mod ord">
          <ac:chgData name="Ronnie Kapoor" userId="69e615c9-64f0-484d-9e30-ebf10151488b" providerId="ADAL" clId="{5A414D9F-5716-4676-8044-D77E728B641C}" dt="2022-02-21T10:27:11.954" v="2716" actId="700"/>
          <ac:spMkLst>
            <pc:docMk/>
            <pc:sldMk cId="2416481926" sldId="332"/>
            <ac:spMk id="21" creationId="{A1CA842D-C732-427B-B520-4560B2C8EE64}"/>
          </ac:spMkLst>
        </pc:spChg>
        <pc:spChg chg="add del mod ord">
          <ac:chgData name="Ronnie Kapoor" userId="69e615c9-64f0-484d-9e30-ebf10151488b" providerId="ADAL" clId="{5A414D9F-5716-4676-8044-D77E728B641C}" dt="2022-02-21T10:27:11.954" v="2716" actId="700"/>
          <ac:spMkLst>
            <pc:docMk/>
            <pc:sldMk cId="2416481926" sldId="332"/>
            <ac:spMk id="22" creationId="{3A1437BB-39B4-49D0-90DA-F5D86DA8F2CC}"/>
          </ac:spMkLst>
        </pc:spChg>
      </pc:sldChg>
      <pc:sldChg chg="addSp delSp modSp mod modTransition">
        <pc:chgData name="Ronnie Kapoor" userId="69e615c9-64f0-484d-9e30-ebf10151488b" providerId="ADAL" clId="{5A414D9F-5716-4676-8044-D77E728B641C}" dt="2022-02-21T15:37:16.831" v="6033"/>
        <pc:sldMkLst>
          <pc:docMk/>
          <pc:sldMk cId="3493620211" sldId="403"/>
        </pc:sldMkLst>
        <pc:spChg chg="del">
          <ac:chgData name="Ronnie Kapoor" userId="69e615c9-64f0-484d-9e30-ebf10151488b" providerId="ADAL" clId="{5A414D9F-5716-4676-8044-D77E728B641C}" dt="2022-02-21T11:06:45.362" v="4260" actId="478"/>
          <ac:spMkLst>
            <pc:docMk/>
            <pc:sldMk cId="3493620211" sldId="403"/>
            <ac:spMk id="2" creationId="{A68A5792-E9C4-0547-9CC9-3A7138A079F6}"/>
          </ac:spMkLst>
        </pc:spChg>
        <pc:spChg chg="add del mod">
          <ac:chgData name="Ronnie Kapoor" userId="69e615c9-64f0-484d-9e30-ebf10151488b" providerId="ADAL" clId="{5A414D9F-5716-4676-8044-D77E728B641C}" dt="2022-02-21T11:06:46.470" v="4261" actId="478"/>
          <ac:spMkLst>
            <pc:docMk/>
            <pc:sldMk cId="3493620211" sldId="403"/>
            <ac:spMk id="6" creationId="{C16F1591-88C6-4498-96B9-B43B82C28FF6}"/>
          </ac:spMkLst>
        </pc:spChg>
      </pc:sldChg>
      <pc:sldChg chg="del">
        <pc:chgData name="Ronnie Kapoor" userId="69e615c9-64f0-484d-9e30-ebf10151488b" providerId="ADAL" clId="{5A414D9F-5716-4676-8044-D77E728B641C}" dt="2022-02-21T11:03:16.301" v="4146" actId="47"/>
        <pc:sldMkLst>
          <pc:docMk/>
          <pc:sldMk cId="2029210666" sldId="413"/>
        </pc:sldMkLst>
      </pc:sldChg>
      <pc:sldChg chg="del">
        <pc:chgData name="Ronnie Kapoor" userId="69e615c9-64f0-484d-9e30-ebf10151488b" providerId="ADAL" clId="{5A414D9F-5716-4676-8044-D77E728B641C}" dt="2022-02-21T11:04:38.619" v="4217" actId="47"/>
        <pc:sldMkLst>
          <pc:docMk/>
          <pc:sldMk cId="2419619746" sldId="416"/>
        </pc:sldMkLst>
      </pc:sldChg>
      <pc:sldChg chg="add del">
        <pc:chgData name="Ronnie Kapoor" userId="69e615c9-64f0-484d-9e30-ebf10151488b" providerId="ADAL" clId="{5A414D9F-5716-4676-8044-D77E728B641C}" dt="2022-02-21T11:06:06.073" v="4239" actId="47"/>
        <pc:sldMkLst>
          <pc:docMk/>
          <pc:sldMk cId="3255430953" sldId="417"/>
        </pc:sldMkLst>
      </pc:sldChg>
      <pc:sldChg chg="add del">
        <pc:chgData name="Ronnie Kapoor" userId="69e615c9-64f0-484d-9e30-ebf10151488b" providerId="ADAL" clId="{5A414D9F-5716-4676-8044-D77E728B641C}" dt="2022-02-21T11:06:07.730" v="4240" actId="47"/>
        <pc:sldMkLst>
          <pc:docMk/>
          <pc:sldMk cId="1112137307" sldId="418"/>
        </pc:sldMkLst>
      </pc:sldChg>
      <pc:sldChg chg="del">
        <pc:chgData name="Ronnie Kapoor" userId="69e615c9-64f0-484d-9e30-ebf10151488b" providerId="ADAL" clId="{5A414D9F-5716-4676-8044-D77E728B641C}" dt="2022-02-21T11:06:22.353" v="4247" actId="47"/>
        <pc:sldMkLst>
          <pc:docMk/>
          <pc:sldMk cId="2818537141" sldId="420"/>
        </pc:sldMkLst>
      </pc:sldChg>
      <pc:sldChg chg="del">
        <pc:chgData name="Ronnie Kapoor" userId="69e615c9-64f0-484d-9e30-ebf10151488b" providerId="ADAL" clId="{5A414D9F-5716-4676-8044-D77E728B641C}" dt="2022-02-21T11:04:00.350" v="4207" actId="47"/>
        <pc:sldMkLst>
          <pc:docMk/>
          <pc:sldMk cId="1430046931" sldId="977"/>
        </pc:sldMkLst>
      </pc:sldChg>
      <pc:sldChg chg="del">
        <pc:chgData name="Ronnie Kapoor" userId="69e615c9-64f0-484d-9e30-ebf10151488b" providerId="ADAL" clId="{5A414D9F-5716-4676-8044-D77E728B641C}" dt="2022-02-21T11:03:18.519" v="4147" actId="47"/>
        <pc:sldMkLst>
          <pc:docMk/>
          <pc:sldMk cId="1742069300" sldId="978"/>
        </pc:sldMkLst>
      </pc:sldChg>
      <pc:sldChg chg="del">
        <pc:chgData name="Ronnie Kapoor" userId="69e615c9-64f0-484d-9e30-ebf10151488b" providerId="ADAL" clId="{5A414D9F-5716-4676-8044-D77E728B641C}" dt="2022-02-21T11:03:21.046" v="4148" actId="47"/>
        <pc:sldMkLst>
          <pc:docMk/>
          <pc:sldMk cId="1859357412" sldId="979"/>
        </pc:sldMkLst>
      </pc:sldChg>
      <pc:sldChg chg="add del">
        <pc:chgData name="Ronnie Kapoor" userId="69e615c9-64f0-484d-9e30-ebf10151488b" providerId="ADAL" clId="{5A414D9F-5716-4676-8044-D77E728B641C}" dt="2022-02-21T11:04:33.997" v="4214" actId="47"/>
        <pc:sldMkLst>
          <pc:docMk/>
          <pc:sldMk cId="3243883732" sldId="980"/>
        </pc:sldMkLst>
      </pc:sldChg>
      <pc:sldChg chg="del">
        <pc:chgData name="Ronnie Kapoor" userId="69e615c9-64f0-484d-9e30-ebf10151488b" providerId="ADAL" clId="{5A414D9F-5716-4676-8044-D77E728B641C}" dt="2022-02-21T11:04:35.287" v="4215" actId="47"/>
        <pc:sldMkLst>
          <pc:docMk/>
          <pc:sldMk cId="2006516846" sldId="981"/>
        </pc:sldMkLst>
      </pc:sldChg>
      <pc:sldChg chg="del">
        <pc:chgData name="Ronnie Kapoor" userId="69e615c9-64f0-484d-9e30-ebf10151488b" providerId="ADAL" clId="{5A414D9F-5716-4676-8044-D77E728B641C}" dt="2022-02-21T11:04:36.498" v="4216" actId="47"/>
        <pc:sldMkLst>
          <pc:docMk/>
          <pc:sldMk cId="3022715431" sldId="982"/>
        </pc:sldMkLst>
      </pc:sldChg>
      <pc:sldChg chg="modSp add del mod">
        <pc:chgData name="Ronnie Kapoor" userId="69e615c9-64f0-484d-9e30-ebf10151488b" providerId="ADAL" clId="{5A414D9F-5716-4676-8044-D77E728B641C}" dt="2022-02-21T11:05:45.524" v="4238" actId="47"/>
        <pc:sldMkLst>
          <pc:docMk/>
          <pc:sldMk cId="1345059607" sldId="984"/>
        </pc:sldMkLst>
        <pc:grpChg chg="mod">
          <ac:chgData name="Ronnie Kapoor" userId="69e615c9-64f0-484d-9e30-ebf10151488b" providerId="ADAL" clId="{5A414D9F-5716-4676-8044-D77E728B641C}" dt="2022-02-21T07:32:57.561" v="285" actId="1036"/>
          <ac:grpSpMkLst>
            <pc:docMk/>
            <pc:sldMk cId="1345059607" sldId="984"/>
            <ac:grpSpMk id="47" creationId="{AD3865C9-565F-D548-905F-012D26D7C38F}"/>
          </ac:grpSpMkLst>
        </pc:grpChg>
      </pc:sldChg>
      <pc:sldChg chg="del">
        <pc:chgData name="Ronnie Kapoor" userId="69e615c9-64f0-484d-9e30-ebf10151488b" providerId="ADAL" clId="{5A414D9F-5716-4676-8044-D77E728B641C}" dt="2022-02-21T11:06:24.094" v="4248" actId="47"/>
        <pc:sldMkLst>
          <pc:docMk/>
          <pc:sldMk cId="3019074031" sldId="987"/>
        </pc:sldMkLst>
      </pc:sldChg>
      <pc:sldChg chg="del">
        <pc:chgData name="Ronnie Kapoor" userId="69e615c9-64f0-484d-9e30-ebf10151488b" providerId="ADAL" clId="{5A414D9F-5716-4676-8044-D77E728B641C}" dt="2022-02-21T11:06:25.735" v="4249" actId="47"/>
        <pc:sldMkLst>
          <pc:docMk/>
          <pc:sldMk cId="2741019059" sldId="988"/>
        </pc:sldMkLst>
      </pc:sldChg>
      <pc:sldChg chg="del">
        <pc:chgData name="Ronnie Kapoor" userId="69e615c9-64f0-484d-9e30-ebf10151488b" providerId="ADAL" clId="{5A414D9F-5716-4676-8044-D77E728B641C}" dt="2022-02-21T11:06:27.613" v="4250" actId="47"/>
        <pc:sldMkLst>
          <pc:docMk/>
          <pc:sldMk cId="600535826" sldId="989"/>
        </pc:sldMkLst>
      </pc:sldChg>
      <pc:sldChg chg="del">
        <pc:chgData name="Ronnie Kapoor" userId="69e615c9-64f0-484d-9e30-ebf10151488b" providerId="ADAL" clId="{5A414D9F-5716-4676-8044-D77E728B641C}" dt="2022-02-21T11:06:29.252" v="4251" actId="47"/>
        <pc:sldMkLst>
          <pc:docMk/>
          <pc:sldMk cId="3598615626" sldId="990"/>
        </pc:sldMkLst>
      </pc:sldChg>
      <pc:sldChg chg="del">
        <pc:chgData name="Ronnie Kapoor" userId="69e615c9-64f0-484d-9e30-ebf10151488b" providerId="ADAL" clId="{5A414D9F-5716-4676-8044-D77E728B641C}" dt="2022-02-21T11:06:30.879" v="4252" actId="47"/>
        <pc:sldMkLst>
          <pc:docMk/>
          <pc:sldMk cId="2310482950" sldId="991"/>
        </pc:sldMkLst>
      </pc:sldChg>
      <pc:sldChg chg="addSp modSp mod modTransition setBg modNotesTx">
        <pc:chgData name="Ronnie Kapoor" userId="69e615c9-64f0-484d-9e30-ebf10151488b" providerId="ADAL" clId="{5A414D9F-5716-4676-8044-D77E728B641C}" dt="2022-02-22T11:57:25.486" v="10622" actId="20577"/>
        <pc:sldMkLst>
          <pc:docMk/>
          <pc:sldMk cId="421020209" sldId="1004"/>
        </pc:sldMkLst>
        <pc:spChg chg="mod">
          <ac:chgData name="Ronnie Kapoor" userId="69e615c9-64f0-484d-9e30-ebf10151488b" providerId="ADAL" clId="{5A414D9F-5716-4676-8044-D77E728B641C}" dt="2022-02-21T10:32:46.552" v="3124" actId="1076"/>
          <ac:spMkLst>
            <pc:docMk/>
            <pc:sldMk cId="421020209" sldId="1004"/>
            <ac:spMk id="2" creationId="{B4242B2B-4083-1D4D-8DF3-EABF9A894256}"/>
          </ac:spMkLst>
        </pc:spChg>
        <pc:spChg chg="mod">
          <ac:chgData name="Ronnie Kapoor" userId="69e615c9-64f0-484d-9e30-ebf10151488b" providerId="ADAL" clId="{5A414D9F-5716-4676-8044-D77E728B641C}" dt="2022-02-22T08:34:10.719" v="6069" actId="1076"/>
          <ac:spMkLst>
            <pc:docMk/>
            <pc:sldMk cId="421020209" sldId="1004"/>
            <ac:spMk id="3" creationId="{55639358-92EF-5943-8CF2-FFEF71469C3D}"/>
          </ac:spMkLst>
        </pc:spChg>
        <pc:spChg chg="mod">
          <ac:chgData name="Ronnie Kapoor" userId="69e615c9-64f0-484d-9e30-ebf10151488b" providerId="ADAL" clId="{5A414D9F-5716-4676-8044-D77E728B641C}" dt="2022-02-21T10:32:50.260" v="3125" actId="1076"/>
          <ac:spMkLst>
            <pc:docMk/>
            <pc:sldMk cId="421020209" sldId="1004"/>
            <ac:spMk id="4" creationId="{F0C70DA2-4877-EC4E-8E61-D91761B0524C}"/>
          </ac:spMkLst>
        </pc:spChg>
        <pc:spChg chg="add mod">
          <ac:chgData name="Ronnie Kapoor" userId="69e615c9-64f0-484d-9e30-ebf10151488b" providerId="ADAL" clId="{5A414D9F-5716-4676-8044-D77E728B641C}" dt="2022-02-22T08:34:13.705" v="6070" actId="1076"/>
          <ac:spMkLst>
            <pc:docMk/>
            <pc:sldMk cId="421020209" sldId="1004"/>
            <ac:spMk id="5" creationId="{CBABACD8-2267-4948-B952-49436251D050}"/>
          </ac:spMkLst>
        </pc:spChg>
      </pc:sldChg>
      <pc:sldChg chg="del setBg">
        <pc:chgData name="Ronnie Kapoor" userId="69e615c9-64f0-484d-9e30-ebf10151488b" providerId="ADAL" clId="{5A414D9F-5716-4676-8044-D77E728B641C}" dt="2022-02-21T08:13:01.281" v="847" actId="47"/>
        <pc:sldMkLst>
          <pc:docMk/>
          <pc:sldMk cId="2621277999" sldId="1005"/>
        </pc:sldMkLst>
      </pc:sldChg>
      <pc:sldChg chg="modSp del mod">
        <pc:chgData name="Ronnie Kapoor" userId="69e615c9-64f0-484d-9e30-ebf10151488b" providerId="ADAL" clId="{5A414D9F-5716-4676-8044-D77E728B641C}" dt="2022-02-21T11:05:09.147" v="4227" actId="47"/>
        <pc:sldMkLst>
          <pc:docMk/>
          <pc:sldMk cId="3850123197" sldId="1006"/>
        </pc:sldMkLst>
        <pc:spChg chg="mod">
          <ac:chgData name="Ronnie Kapoor" userId="69e615c9-64f0-484d-9e30-ebf10151488b" providerId="ADAL" clId="{5A414D9F-5716-4676-8044-D77E728B641C}" dt="2022-02-21T11:03:29.226" v="4152" actId="20577"/>
          <ac:spMkLst>
            <pc:docMk/>
            <pc:sldMk cId="3850123197" sldId="1006"/>
            <ac:spMk id="2" creationId="{B4242B2B-4083-1D4D-8DF3-EABF9A894256}"/>
          </ac:spMkLst>
        </pc:spChg>
        <pc:spChg chg="mod">
          <ac:chgData name="Ronnie Kapoor" userId="69e615c9-64f0-484d-9e30-ebf10151488b" providerId="ADAL" clId="{5A414D9F-5716-4676-8044-D77E728B641C}" dt="2022-02-21T11:03:53.906" v="4206" actId="20577"/>
          <ac:spMkLst>
            <pc:docMk/>
            <pc:sldMk cId="3850123197" sldId="1006"/>
            <ac:spMk id="3" creationId="{55639358-92EF-5943-8CF2-FFEF71469C3D}"/>
          </ac:spMkLst>
        </pc:spChg>
        <pc:spChg chg="mod">
          <ac:chgData name="Ronnie Kapoor" userId="69e615c9-64f0-484d-9e30-ebf10151488b" providerId="ADAL" clId="{5A414D9F-5716-4676-8044-D77E728B641C}" dt="2022-02-21T11:03:43.543" v="4182" actId="20577"/>
          <ac:spMkLst>
            <pc:docMk/>
            <pc:sldMk cId="3850123197" sldId="1006"/>
            <ac:spMk id="4" creationId="{F0C70DA2-4877-EC4E-8E61-D91761B0524C}"/>
          </ac:spMkLst>
        </pc:spChg>
      </pc:sldChg>
      <pc:sldChg chg="addSp delSp modSp mod modTransition modNotesTx">
        <pc:chgData name="Ronnie Kapoor" userId="69e615c9-64f0-484d-9e30-ebf10151488b" providerId="ADAL" clId="{5A414D9F-5716-4676-8044-D77E728B641C}" dt="2022-02-22T09:24:16.686" v="10356" actId="20577"/>
        <pc:sldMkLst>
          <pc:docMk/>
          <pc:sldMk cId="3548269061" sldId="1007"/>
        </pc:sldMkLst>
        <pc:spChg chg="del mod">
          <ac:chgData name="Ronnie Kapoor" userId="69e615c9-64f0-484d-9e30-ebf10151488b" providerId="ADAL" clId="{5A414D9F-5716-4676-8044-D77E728B641C}" dt="2022-02-21T11:04:56.434" v="4222" actId="478"/>
          <ac:spMkLst>
            <pc:docMk/>
            <pc:sldMk cId="3548269061" sldId="1007"/>
            <ac:spMk id="2" creationId="{B4242B2B-4083-1D4D-8DF3-EABF9A894256}"/>
          </ac:spMkLst>
        </pc:spChg>
        <pc:spChg chg="del">
          <ac:chgData name="Ronnie Kapoor" userId="69e615c9-64f0-484d-9e30-ebf10151488b" providerId="ADAL" clId="{5A414D9F-5716-4676-8044-D77E728B641C}" dt="2022-02-21T11:04:56.434" v="4222" actId="478"/>
          <ac:spMkLst>
            <pc:docMk/>
            <pc:sldMk cId="3548269061" sldId="1007"/>
            <ac:spMk id="3" creationId="{55639358-92EF-5943-8CF2-FFEF71469C3D}"/>
          </ac:spMkLst>
        </pc:spChg>
        <pc:spChg chg="del">
          <ac:chgData name="Ronnie Kapoor" userId="69e615c9-64f0-484d-9e30-ebf10151488b" providerId="ADAL" clId="{5A414D9F-5716-4676-8044-D77E728B641C}" dt="2022-02-21T11:04:56.434" v="4222" actId="478"/>
          <ac:spMkLst>
            <pc:docMk/>
            <pc:sldMk cId="3548269061" sldId="1007"/>
            <ac:spMk id="4" creationId="{F0C70DA2-4877-EC4E-8E61-D91761B0524C}"/>
          </ac:spMkLst>
        </pc:spChg>
        <pc:spChg chg="add del mod">
          <ac:chgData name="Ronnie Kapoor" userId="69e615c9-64f0-484d-9e30-ebf10151488b" providerId="ADAL" clId="{5A414D9F-5716-4676-8044-D77E728B641C}" dt="2022-02-21T11:05:02.560" v="4225" actId="478"/>
          <ac:spMkLst>
            <pc:docMk/>
            <pc:sldMk cId="3548269061" sldId="1007"/>
            <ac:spMk id="6" creationId="{B85BCF42-CFF4-4159-9E28-CF0D774FB52B}"/>
          </ac:spMkLst>
        </pc:spChg>
        <pc:spChg chg="add del mod">
          <ac:chgData name="Ronnie Kapoor" userId="69e615c9-64f0-484d-9e30-ebf10151488b" providerId="ADAL" clId="{5A414D9F-5716-4676-8044-D77E728B641C}" dt="2022-02-21T11:05:02.560" v="4225" actId="478"/>
          <ac:spMkLst>
            <pc:docMk/>
            <pc:sldMk cId="3548269061" sldId="1007"/>
            <ac:spMk id="8" creationId="{32A0779B-2793-416D-8DF1-4FDBC8C2818F}"/>
          </ac:spMkLst>
        </pc:spChg>
        <pc:spChg chg="add del mod">
          <ac:chgData name="Ronnie Kapoor" userId="69e615c9-64f0-484d-9e30-ebf10151488b" providerId="ADAL" clId="{5A414D9F-5716-4676-8044-D77E728B641C}" dt="2022-02-21T11:05:02.560" v="4225" actId="478"/>
          <ac:spMkLst>
            <pc:docMk/>
            <pc:sldMk cId="3548269061" sldId="1007"/>
            <ac:spMk id="10" creationId="{F54284B2-D9AF-4E22-AB7D-64FEC050088D}"/>
          </ac:spMkLst>
        </pc:spChg>
        <pc:spChg chg="add del mod">
          <ac:chgData name="Ronnie Kapoor" userId="69e615c9-64f0-484d-9e30-ebf10151488b" providerId="ADAL" clId="{5A414D9F-5716-4676-8044-D77E728B641C}" dt="2022-02-21T11:04:59.664" v="4224"/>
          <ac:spMkLst>
            <pc:docMk/>
            <pc:sldMk cId="3548269061" sldId="1007"/>
            <ac:spMk id="11" creationId="{093ACB55-0C10-4B75-81A2-24190E897E1B}"/>
          </ac:spMkLst>
        </pc:spChg>
        <pc:spChg chg="add del mod">
          <ac:chgData name="Ronnie Kapoor" userId="69e615c9-64f0-484d-9e30-ebf10151488b" providerId="ADAL" clId="{5A414D9F-5716-4676-8044-D77E728B641C}" dt="2022-02-21T11:04:59.664" v="4224"/>
          <ac:spMkLst>
            <pc:docMk/>
            <pc:sldMk cId="3548269061" sldId="1007"/>
            <ac:spMk id="12" creationId="{F13636D5-BD76-42A2-9DA1-93EE81945CB3}"/>
          </ac:spMkLst>
        </pc:spChg>
        <pc:spChg chg="add del mod">
          <ac:chgData name="Ronnie Kapoor" userId="69e615c9-64f0-484d-9e30-ebf10151488b" providerId="ADAL" clId="{5A414D9F-5716-4676-8044-D77E728B641C}" dt="2022-02-21T11:04:59.664" v="4224"/>
          <ac:spMkLst>
            <pc:docMk/>
            <pc:sldMk cId="3548269061" sldId="1007"/>
            <ac:spMk id="13" creationId="{1DE2BCDF-AF05-4706-AA01-763B607A1639}"/>
          </ac:spMkLst>
        </pc:spChg>
        <pc:spChg chg="add mod">
          <ac:chgData name="Ronnie Kapoor" userId="69e615c9-64f0-484d-9e30-ebf10151488b" providerId="ADAL" clId="{5A414D9F-5716-4676-8044-D77E728B641C}" dt="2022-02-21T11:05:03.355" v="4226"/>
          <ac:spMkLst>
            <pc:docMk/>
            <pc:sldMk cId="3548269061" sldId="1007"/>
            <ac:spMk id="14" creationId="{1E7FC6A5-D053-4D45-A7C8-CF10B107ADFD}"/>
          </ac:spMkLst>
        </pc:spChg>
        <pc:spChg chg="add mod">
          <ac:chgData name="Ronnie Kapoor" userId="69e615c9-64f0-484d-9e30-ebf10151488b" providerId="ADAL" clId="{5A414D9F-5716-4676-8044-D77E728B641C}" dt="2022-02-21T11:05:03.355" v="4226"/>
          <ac:spMkLst>
            <pc:docMk/>
            <pc:sldMk cId="3548269061" sldId="1007"/>
            <ac:spMk id="15" creationId="{C4AAE300-4A6E-4303-97AA-5857EBC09477}"/>
          </ac:spMkLst>
        </pc:spChg>
        <pc:spChg chg="add mod">
          <ac:chgData name="Ronnie Kapoor" userId="69e615c9-64f0-484d-9e30-ebf10151488b" providerId="ADAL" clId="{5A414D9F-5716-4676-8044-D77E728B641C}" dt="2022-02-21T11:05:03.355" v="4226"/>
          <ac:spMkLst>
            <pc:docMk/>
            <pc:sldMk cId="3548269061" sldId="1007"/>
            <ac:spMk id="16" creationId="{883EAC46-B05C-4AF4-AA02-65CE5FC36F45}"/>
          </ac:spMkLst>
        </pc:spChg>
      </pc:sldChg>
      <pc:sldChg chg="del">
        <pc:chgData name="Ronnie Kapoor" userId="69e615c9-64f0-484d-9e30-ebf10151488b" providerId="ADAL" clId="{5A414D9F-5716-4676-8044-D77E728B641C}" dt="2022-02-21T11:06:17.050" v="4244" actId="47"/>
        <pc:sldMkLst>
          <pc:docMk/>
          <pc:sldMk cId="93119074" sldId="1008"/>
        </pc:sldMkLst>
      </pc:sldChg>
      <pc:sldChg chg="del">
        <pc:chgData name="Ronnie Kapoor" userId="69e615c9-64f0-484d-9e30-ebf10151488b" providerId="ADAL" clId="{5A414D9F-5716-4676-8044-D77E728B641C}" dt="2022-02-21T11:06:33.254" v="4253" actId="47"/>
        <pc:sldMkLst>
          <pc:docMk/>
          <pc:sldMk cId="3080491726" sldId="1009"/>
        </pc:sldMkLst>
      </pc:sldChg>
      <pc:sldChg chg="add del">
        <pc:chgData name="Ronnie Kapoor" userId="69e615c9-64f0-484d-9e30-ebf10151488b" providerId="ADAL" clId="{5A414D9F-5716-4676-8044-D77E728B641C}" dt="2022-02-21T11:04:32.251" v="4213" actId="47"/>
        <pc:sldMkLst>
          <pc:docMk/>
          <pc:sldMk cId="3147591705" sldId="1010"/>
        </pc:sldMkLst>
      </pc:sldChg>
      <pc:sldChg chg="add del">
        <pc:chgData name="Ronnie Kapoor" userId="69e615c9-64f0-484d-9e30-ebf10151488b" providerId="ADAL" clId="{5A414D9F-5716-4676-8044-D77E728B641C}" dt="2022-02-21T11:03:15.183" v="4145" actId="47"/>
        <pc:sldMkLst>
          <pc:docMk/>
          <pc:sldMk cId="2640733031" sldId="2067"/>
        </pc:sldMkLst>
      </pc:sldChg>
      <pc:sldChg chg="del">
        <pc:chgData name="Ronnie Kapoor" userId="69e615c9-64f0-484d-9e30-ebf10151488b" providerId="ADAL" clId="{5A414D9F-5716-4676-8044-D77E728B641C}" dt="2022-02-21T11:04:01.553" v="4208" actId="47"/>
        <pc:sldMkLst>
          <pc:docMk/>
          <pc:sldMk cId="586388471" sldId="2076138021"/>
        </pc:sldMkLst>
      </pc:sldChg>
      <pc:sldChg chg="del">
        <pc:chgData name="Ronnie Kapoor" userId="69e615c9-64f0-484d-9e30-ebf10151488b" providerId="ADAL" clId="{5A414D9F-5716-4676-8044-D77E728B641C}" dt="2022-02-21T11:06:12.930" v="4242" actId="47"/>
        <pc:sldMkLst>
          <pc:docMk/>
          <pc:sldMk cId="837379148" sldId="2076138022"/>
        </pc:sldMkLst>
      </pc:sldChg>
      <pc:sldChg chg="del">
        <pc:chgData name="Ronnie Kapoor" userId="69e615c9-64f0-484d-9e30-ebf10151488b" providerId="ADAL" clId="{5A414D9F-5716-4676-8044-D77E728B641C}" dt="2022-02-21T11:06:15.349" v="4243" actId="47"/>
        <pc:sldMkLst>
          <pc:docMk/>
          <pc:sldMk cId="1016375473" sldId="2076138023"/>
        </pc:sldMkLst>
      </pc:sldChg>
      <pc:sldChg chg="add del">
        <pc:chgData name="Ronnie Kapoor" userId="69e615c9-64f0-484d-9e30-ebf10151488b" providerId="ADAL" clId="{5A414D9F-5716-4676-8044-D77E728B641C}" dt="2022-02-21T11:06:11.701" v="4241" actId="47"/>
        <pc:sldMkLst>
          <pc:docMk/>
          <pc:sldMk cId="1037876804" sldId="2076138024"/>
        </pc:sldMkLst>
      </pc:sldChg>
      <pc:sldChg chg="del">
        <pc:chgData name="Ronnie Kapoor" userId="69e615c9-64f0-484d-9e30-ebf10151488b" providerId="ADAL" clId="{5A414D9F-5716-4676-8044-D77E728B641C}" dt="2022-02-21T11:06:18.350" v="4245" actId="47"/>
        <pc:sldMkLst>
          <pc:docMk/>
          <pc:sldMk cId="434178116" sldId="2076138025"/>
        </pc:sldMkLst>
      </pc:sldChg>
      <pc:sldChg chg="del">
        <pc:chgData name="Ronnie Kapoor" userId="69e615c9-64f0-484d-9e30-ebf10151488b" providerId="ADAL" clId="{5A414D9F-5716-4676-8044-D77E728B641C}" dt="2022-02-21T11:06:35.861" v="4256" actId="47"/>
        <pc:sldMkLst>
          <pc:docMk/>
          <pc:sldMk cId="2735716251" sldId="2076138027"/>
        </pc:sldMkLst>
      </pc:sldChg>
      <pc:sldChg chg="del">
        <pc:chgData name="Ronnie Kapoor" userId="69e615c9-64f0-484d-9e30-ebf10151488b" providerId="ADAL" clId="{5A414D9F-5716-4676-8044-D77E728B641C}" dt="2022-02-21T11:06:37.615" v="4259" actId="47"/>
        <pc:sldMkLst>
          <pc:docMk/>
          <pc:sldMk cId="2020555095" sldId="2076138029"/>
        </pc:sldMkLst>
      </pc:sldChg>
      <pc:sldChg chg="del">
        <pc:chgData name="Ronnie Kapoor" userId="69e615c9-64f0-484d-9e30-ebf10151488b" providerId="ADAL" clId="{5A414D9F-5716-4676-8044-D77E728B641C}" dt="2022-02-21T11:06:21.065" v="4246" actId="47"/>
        <pc:sldMkLst>
          <pc:docMk/>
          <pc:sldMk cId="491089910" sldId="2076138049"/>
        </pc:sldMkLst>
      </pc:sldChg>
      <pc:sldChg chg="del">
        <pc:chgData name="Ronnie Kapoor" userId="69e615c9-64f0-484d-9e30-ebf10151488b" providerId="ADAL" clId="{5A414D9F-5716-4676-8044-D77E728B641C}" dt="2022-02-21T11:06:35.261" v="4255" actId="47"/>
        <pc:sldMkLst>
          <pc:docMk/>
          <pc:sldMk cId="3733519654" sldId="2076138061"/>
        </pc:sldMkLst>
      </pc:sldChg>
      <pc:sldChg chg="del">
        <pc:chgData name="Ronnie Kapoor" userId="69e615c9-64f0-484d-9e30-ebf10151488b" providerId="ADAL" clId="{5A414D9F-5716-4676-8044-D77E728B641C}" dt="2022-02-21T11:06:37.186" v="4258" actId="47"/>
        <pc:sldMkLst>
          <pc:docMk/>
          <pc:sldMk cId="1921544331" sldId="2076138062"/>
        </pc:sldMkLst>
      </pc:sldChg>
      <pc:sldChg chg="del">
        <pc:chgData name="Ronnie Kapoor" userId="69e615c9-64f0-484d-9e30-ebf10151488b" providerId="ADAL" clId="{5A414D9F-5716-4676-8044-D77E728B641C}" dt="2022-02-21T11:06:34.739" v="4254" actId="47"/>
        <pc:sldMkLst>
          <pc:docMk/>
          <pc:sldMk cId="2927554813" sldId="2076138063"/>
        </pc:sldMkLst>
      </pc:sldChg>
      <pc:sldChg chg="del">
        <pc:chgData name="Ronnie Kapoor" userId="69e615c9-64f0-484d-9e30-ebf10151488b" providerId="ADAL" clId="{5A414D9F-5716-4676-8044-D77E728B641C}" dt="2022-02-21T11:06:36.510" v="4257" actId="47"/>
        <pc:sldMkLst>
          <pc:docMk/>
          <pc:sldMk cId="1138130429" sldId="2076138065"/>
        </pc:sldMkLst>
      </pc:sldChg>
      <pc:sldChg chg="addSp delSp modSp add mod modTransition modAnim modNotesTx">
        <pc:chgData name="Ronnie Kapoor" userId="69e615c9-64f0-484d-9e30-ebf10151488b" providerId="ADAL" clId="{5A414D9F-5716-4676-8044-D77E728B641C}" dt="2022-02-22T08:36:41.879" v="6451" actId="5793"/>
        <pc:sldMkLst>
          <pc:docMk/>
          <pc:sldMk cId="295679307" sldId="2076138066"/>
        </pc:sldMkLst>
        <pc:spChg chg="mod">
          <ac:chgData name="Ronnie Kapoor" userId="69e615c9-64f0-484d-9e30-ebf10151488b" providerId="ADAL" clId="{5A414D9F-5716-4676-8044-D77E728B641C}" dt="2022-02-21T15:27:50.147" v="5975" actId="1076"/>
          <ac:spMkLst>
            <pc:docMk/>
            <pc:sldMk cId="295679307" sldId="2076138066"/>
            <ac:spMk id="4" creationId="{9B7590FA-A5C2-421B-98FB-840DD1CC5BE9}"/>
          </ac:spMkLst>
        </pc:spChg>
        <pc:spChg chg="mod">
          <ac:chgData name="Ronnie Kapoor" userId="69e615c9-64f0-484d-9e30-ebf10151488b" providerId="ADAL" clId="{5A414D9F-5716-4676-8044-D77E728B641C}" dt="2022-02-21T15:27:50.147" v="5975" actId="1076"/>
          <ac:spMkLst>
            <pc:docMk/>
            <pc:sldMk cId="295679307" sldId="2076138066"/>
            <ac:spMk id="5" creationId="{710EE285-265B-47B5-9D68-DE4903061314}"/>
          </ac:spMkLst>
        </pc:spChg>
        <pc:spChg chg="del mod">
          <ac:chgData name="Ronnie Kapoor" userId="69e615c9-64f0-484d-9e30-ebf10151488b" providerId="ADAL" clId="{5A414D9F-5716-4676-8044-D77E728B641C}" dt="2022-02-21T07:27:17.247" v="210" actId="478"/>
          <ac:spMkLst>
            <pc:docMk/>
            <pc:sldMk cId="295679307" sldId="2076138066"/>
            <ac:spMk id="6" creationId="{120E61C5-A1E7-44CD-8D89-91826702CFFF}"/>
          </ac:spMkLst>
        </pc:spChg>
        <pc:spChg chg="mod">
          <ac:chgData name="Ronnie Kapoor" userId="69e615c9-64f0-484d-9e30-ebf10151488b" providerId="ADAL" clId="{5A414D9F-5716-4676-8044-D77E728B641C}" dt="2022-02-21T11:07:34.850" v="4263" actId="1076"/>
          <ac:spMkLst>
            <pc:docMk/>
            <pc:sldMk cId="295679307" sldId="2076138066"/>
            <ac:spMk id="9" creationId="{0629FE98-82A5-401E-A3FF-E282C4A70A49}"/>
          </ac:spMkLst>
        </pc:spChg>
        <pc:spChg chg="mod">
          <ac:chgData name="Ronnie Kapoor" userId="69e615c9-64f0-484d-9e30-ebf10151488b" providerId="ADAL" clId="{5A414D9F-5716-4676-8044-D77E728B641C}" dt="2022-02-21T10:21:27.550" v="2654" actId="20577"/>
          <ac:spMkLst>
            <pc:docMk/>
            <pc:sldMk cId="295679307" sldId="2076138066"/>
            <ac:spMk id="10" creationId="{671E899D-B3A3-4F5B-AFEF-CD24046BDDC6}"/>
          </ac:spMkLst>
        </pc:spChg>
        <pc:spChg chg="mod">
          <ac:chgData name="Ronnie Kapoor" userId="69e615c9-64f0-484d-9e30-ebf10151488b" providerId="ADAL" clId="{5A414D9F-5716-4676-8044-D77E728B641C}" dt="2022-02-21T07:57:41.582" v="534" actId="113"/>
          <ac:spMkLst>
            <pc:docMk/>
            <pc:sldMk cId="295679307" sldId="2076138066"/>
            <ac:spMk id="12" creationId="{B1F260DE-7230-4325-B544-1E63B7BB70C3}"/>
          </ac:spMkLst>
        </pc:spChg>
        <pc:spChg chg="del">
          <ac:chgData name="Ronnie Kapoor" userId="69e615c9-64f0-484d-9e30-ebf10151488b" providerId="ADAL" clId="{5A414D9F-5716-4676-8044-D77E728B641C}" dt="2022-02-21T07:28:46.792" v="253" actId="478"/>
          <ac:spMkLst>
            <pc:docMk/>
            <pc:sldMk cId="295679307" sldId="2076138066"/>
            <ac:spMk id="14" creationId="{BA744DF0-0542-4B06-B2FE-22FCB9DA1675}"/>
          </ac:spMkLst>
        </pc:spChg>
        <pc:spChg chg="del">
          <ac:chgData name="Ronnie Kapoor" userId="69e615c9-64f0-484d-9e30-ebf10151488b" providerId="ADAL" clId="{5A414D9F-5716-4676-8044-D77E728B641C}" dt="2022-02-21T07:28:37.392" v="249" actId="478"/>
          <ac:spMkLst>
            <pc:docMk/>
            <pc:sldMk cId="295679307" sldId="2076138066"/>
            <ac:spMk id="15" creationId="{C01273EC-356C-4C12-BB51-D6BF1E853177}"/>
          </ac:spMkLst>
        </pc:spChg>
        <pc:spChg chg="del mod">
          <ac:chgData name="Ronnie Kapoor" userId="69e615c9-64f0-484d-9e30-ebf10151488b" providerId="ADAL" clId="{5A414D9F-5716-4676-8044-D77E728B641C}" dt="2022-02-21T07:28:42.151" v="251" actId="478"/>
          <ac:spMkLst>
            <pc:docMk/>
            <pc:sldMk cId="295679307" sldId="2076138066"/>
            <ac:spMk id="16" creationId="{A20F6390-DD7F-4794-BC09-B27575CC89BC}"/>
          </ac:spMkLst>
        </pc:spChg>
        <pc:spChg chg="add mod">
          <ac:chgData name="Ronnie Kapoor" userId="69e615c9-64f0-484d-9e30-ebf10151488b" providerId="ADAL" clId="{5A414D9F-5716-4676-8044-D77E728B641C}" dt="2022-02-21T07:41:03.372" v="343" actId="1076"/>
          <ac:spMkLst>
            <pc:docMk/>
            <pc:sldMk cId="295679307" sldId="2076138066"/>
            <ac:spMk id="35" creationId="{E49A4192-C7C4-410C-A8C9-0FB3C5F49505}"/>
          </ac:spMkLst>
        </pc:spChg>
        <pc:spChg chg="add mod">
          <ac:chgData name="Ronnie Kapoor" userId="69e615c9-64f0-484d-9e30-ebf10151488b" providerId="ADAL" clId="{5A414D9F-5716-4676-8044-D77E728B641C}" dt="2022-02-21T07:41:03.372" v="343" actId="1076"/>
          <ac:spMkLst>
            <pc:docMk/>
            <pc:sldMk cId="295679307" sldId="2076138066"/>
            <ac:spMk id="36" creationId="{8C8309DC-5A64-465A-AC1D-AF79E93E53D7}"/>
          </ac:spMkLst>
        </pc:spChg>
        <pc:spChg chg="add mod">
          <ac:chgData name="Ronnie Kapoor" userId="69e615c9-64f0-484d-9e30-ebf10151488b" providerId="ADAL" clId="{5A414D9F-5716-4676-8044-D77E728B641C}" dt="2022-02-21T07:41:03.372" v="343" actId="1076"/>
          <ac:spMkLst>
            <pc:docMk/>
            <pc:sldMk cId="295679307" sldId="2076138066"/>
            <ac:spMk id="37" creationId="{80D965F6-3A76-453A-8B6D-92813362435F}"/>
          </ac:spMkLst>
        </pc:spChg>
        <pc:spChg chg="add mod">
          <ac:chgData name="Ronnie Kapoor" userId="69e615c9-64f0-484d-9e30-ebf10151488b" providerId="ADAL" clId="{5A414D9F-5716-4676-8044-D77E728B641C}" dt="2022-02-21T08:00:59.389" v="537" actId="692"/>
          <ac:spMkLst>
            <pc:docMk/>
            <pc:sldMk cId="295679307" sldId="2076138066"/>
            <ac:spMk id="38" creationId="{DBE391C1-F074-4C1F-89C9-5455C4DFEB9A}"/>
          </ac:spMkLst>
        </pc:spChg>
        <pc:spChg chg="add mod">
          <ac:chgData name="Ronnie Kapoor" userId="69e615c9-64f0-484d-9e30-ebf10151488b" providerId="ADAL" clId="{5A414D9F-5716-4676-8044-D77E728B641C}" dt="2022-02-21T07:41:41.927" v="346" actId="1076"/>
          <ac:spMkLst>
            <pc:docMk/>
            <pc:sldMk cId="295679307" sldId="2076138066"/>
            <ac:spMk id="39" creationId="{3ABE090F-9D0E-4F99-81FF-E9F93E6A6A13}"/>
          </ac:spMkLst>
        </pc:spChg>
        <pc:spChg chg="add mod">
          <ac:chgData name="Ronnie Kapoor" userId="69e615c9-64f0-484d-9e30-ebf10151488b" providerId="ADAL" clId="{5A414D9F-5716-4676-8044-D77E728B641C}" dt="2022-02-21T07:41:41.927" v="346" actId="1076"/>
          <ac:spMkLst>
            <pc:docMk/>
            <pc:sldMk cId="295679307" sldId="2076138066"/>
            <ac:spMk id="40" creationId="{D219CFF2-1ED2-4732-9E5B-CCCC5D5D7584}"/>
          </ac:spMkLst>
        </pc:spChg>
        <pc:spChg chg="add mod">
          <ac:chgData name="Ronnie Kapoor" userId="69e615c9-64f0-484d-9e30-ebf10151488b" providerId="ADAL" clId="{5A414D9F-5716-4676-8044-D77E728B641C}" dt="2022-02-21T08:01:09.323" v="539" actId="692"/>
          <ac:spMkLst>
            <pc:docMk/>
            <pc:sldMk cId="295679307" sldId="2076138066"/>
            <ac:spMk id="41" creationId="{FEB5B38C-FC1F-4A1D-89BC-C4210BAFEF63}"/>
          </ac:spMkLst>
        </pc:spChg>
        <pc:spChg chg="add mod">
          <ac:chgData name="Ronnie Kapoor" userId="69e615c9-64f0-484d-9e30-ebf10151488b" providerId="ADAL" clId="{5A414D9F-5716-4676-8044-D77E728B641C}" dt="2022-02-21T07:41:19.427" v="344" actId="1076"/>
          <ac:spMkLst>
            <pc:docMk/>
            <pc:sldMk cId="295679307" sldId="2076138066"/>
            <ac:spMk id="42" creationId="{97CDD8C4-016C-4FAD-90B6-BCB76E05A8E1}"/>
          </ac:spMkLst>
        </pc:spChg>
        <pc:spChg chg="add mod">
          <ac:chgData name="Ronnie Kapoor" userId="69e615c9-64f0-484d-9e30-ebf10151488b" providerId="ADAL" clId="{5A414D9F-5716-4676-8044-D77E728B641C}" dt="2022-02-21T07:41:19.427" v="344" actId="1076"/>
          <ac:spMkLst>
            <pc:docMk/>
            <pc:sldMk cId="295679307" sldId="2076138066"/>
            <ac:spMk id="43" creationId="{63F3AD8C-3B91-424F-823D-6F2681DCCEAA}"/>
          </ac:spMkLst>
        </pc:spChg>
        <pc:spChg chg="add mod">
          <ac:chgData name="Ronnie Kapoor" userId="69e615c9-64f0-484d-9e30-ebf10151488b" providerId="ADAL" clId="{5A414D9F-5716-4676-8044-D77E728B641C}" dt="2022-02-21T10:33:54.845" v="3177"/>
          <ac:spMkLst>
            <pc:docMk/>
            <pc:sldMk cId="295679307" sldId="2076138066"/>
            <ac:spMk id="46" creationId="{D234B322-A61A-4AFA-AC64-3E78C1483164}"/>
          </ac:spMkLst>
        </pc:spChg>
        <pc:spChg chg="del mod">
          <ac:chgData name="Ronnie Kapoor" userId="69e615c9-64f0-484d-9e30-ebf10151488b" providerId="ADAL" clId="{5A414D9F-5716-4676-8044-D77E728B641C}" dt="2022-02-21T07:39:09.515" v="298" actId="478"/>
          <ac:spMkLst>
            <pc:docMk/>
            <pc:sldMk cId="295679307" sldId="2076138066"/>
            <ac:spMk id="66" creationId="{E7484CE5-A429-AF4F-A893-81CC31C096B0}"/>
          </ac:spMkLst>
        </pc:spChg>
        <pc:spChg chg="del mod">
          <ac:chgData name="Ronnie Kapoor" userId="69e615c9-64f0-484d-9e30-ebf10151488b" providerId="ADAL" clId="{5A414D9F-5716-4676-8044-D77E728B641C}" dt="2022-02-21T07:40:26.162" v="329" actId="478"/>
          <ac:spMkLst>
            <pc:docMk/>
            <pc:sldMk cId="295679307" sldId="2076138066"/>
            <ac:spMk id="67" creationId="{9D9637D9-331A-024A-A059-CDDA3ECD565D}"/>
          </ac:spMkLst>
        </pc:spChg>
        <pc:spChg chg="del">
          <ac:chgData name="Ronnie Kapoor" userId="69e615c9-64f0-484d-9e30-ebf10151488b" providerId="ADAL" clId="{5A414D9F-5716-4676-8044-D77E728B641C}" dt="2022-02-21T07:28:37.392" v="249" actId="478"/>
          <ac:spMkLst>
            <pc:docMk/>
            <pc:sldMk cId="295679307" sldId="2076138066"/>
            <ac:spMk id="68" creationId="{5A6AE657-16F4-9C4D-AABA-A4C02966EDE5}"/>
          </ac:spMkLst>
        </pc:spChg>
        <pc:spChg chg="del">
          <ac:chgData name="Ronnie Kapoor" userId="69e615c9-64f0-484d-9e30-ebf10151488b" providerId="ADAL" clId="{5A414D9F-5716-4676-8044-D77E728B641C}" dt="2022-02-21T07:28:37.392" v="249" actId="478"/>
          <ac:spMkLst>
            <pc:docMk/>
            <pc:sldMk cId="295679307" sldId="2076138066"/>
            <ac:spMk id="69" creationId="{FDCF5DAB-8CBD-2D41-A7BA-15368E81070B}"/>
          </ac:spMkLst>
        </pc:spChg>
        <pc:spChg chg="del mod">
          <ac:chgData name="Ronnie Kapoor" userId="69e615c9-64f0-484d-9e30-ebf10151488b" providerId="ADAL" clId="{5A414D9F-5716-4676-8044-D77E728B641C}" dt="2022-02-21T07:39:51.936" v="315" actId="478"/>
          <ac:spMkLst>
            <pc:docMk/>
            <pc:sldMk cId="295679307" sldId="2076138066"/>
            <ac:spMk id="70" creationId="{5DBDDCF3-C933-5B4C-9307-7ACC5E696BCC}"/>
          </ac:spMkLst>
        </pc:spChg>
        <pc:spChg chg="del">
          <ac:chgData name="Ronnie Kapoor" userId="69e615c9-64f0-484d-9e30-ebf10151488b" providerId="ADAL" clId="{5A414D9F-5716-4676-8044-D77E728B641C}" dt="2022-02-21T07:28:44.315" v="252" actId="478"/>
          <ac:spMkLst>
            <pc:docMk/>
            <pc:sldMk cId="295679307" sldId="2076138066"/>
            <ac:spMk id="71" creationId="{B03AA747-A831-F845-A667-8C75DF91F940}"/>
          </ac:spMkLst>
        </pc:spChg>
        <pc:picChg chg="del">
          <ac:chgData name="Ronnie Kapoor" userId="69e615c9-64f0-484d-9e30-ebf10151488b" providerId="ADAL" clId="{5A414D9F-5716-4676-8044-D77E728B641C}" dt="2022-02-21T07:27:09.641" v="208" actId="478"/>
          <ac:picMkLst>
            <pc:docMk/>
            <pc:sldMk cId="295679307" sldId="2076138066"/>
            <ac:picMk id="2" creationId="{3252344D-5345-5A4B-BC95-41D1470C723D}"/>
          </ac:picMkLst>
        </pc:picChg>
        <pc:picChg chg="del">
          <ac:chgData name="Ronnie Kapoor" userId="69e615c9-64f0-484d-9e30-ebf10151488b" providerId="ADAL" clId="{5A414D9F-5716-4676-8044-D77E728B641C}" dt="2022-02-21T07:28:34.741" v="248" actId="478"/>
          <ac:picMkLst>
            <pc:docMk/>
            <pc:sldMk cId="295679307" sldId="2076138066"/>
            <ac:picMk id="8" creationId="{24EC3E01-EDE3-3B4A-BD0E-7724851064B3}"/>
          </ac:picMkLst>
        </pc:picChg>
        <pc:picChg chg="add del mod">
          <ac:chgData name="Ronnie Kapoor" userId="69e615c9-64f0-484d-9e30-ebf10151488b" providerId="ADAL" clId="{5A414D9F-5716-4676-8044-D77E728B641C}" dt="2022-02-21T07:40:27.578" v="330" actId="478"/>
          <ac:picMkLst>
            <pc:docMk/>
            <pc:sldMk cId="295679307" sldId="2076138066"/>
            <ac:picMk id="34" creationId="{007B2F7F-4673-4B0D-A3EF-93FA19E4012B}"/>
          </ac:picMkLst>
        </pc:picChg>
        <pc:picChg chg="add del mod">
          <ac:chgData name="Ronnie Kapoor" userId="69e615c9-64f0-484d-9e30-ebf10151488b" providerId="ADAL" clId="{5A414D9F-5716-4676-8044-D77E728B641C}" dt="2022-02-21T07:39:11.309" v="299" actId="478"/>
          <ac:picMkLst>
            <pc:docMk/>
            <pc:sldMk cId="295679307" sldId="2076138066"/>
            <ac:picMk id="1026" creationId="{89787FF6-C690-4CF8-9FA2-13EC426F737B}"/>
          </ac:picMkLst>
        </pc:picChg>
        <pc:picChg chg="add del mod">
          <ac:chgData name="Ronnie Kapoor" userId="69e615c9-64f0-484d-9e30-ebf10151488b" providerId="ADAL" clId="{5A414D9F-5716-4676-8044-D77E728B641C}" dt="2022-02-21T07:39:49.137" v="314" actId="478"/>
          <ac:picMkLst>
            <pc:docMk/>
            <pc:sldMk cId="295679307" sldId="2076138066"/>
            <ac:picMk id="1028" creationId="{D8D14580-C4CF-4A49-B6AB-427F4F2D6142}"/>
          </ac:picMkLst>
        </pc:picChg>
        <pc:picChg chg="add mod">
          <ac:chgData name="Ronnie Kapoor" userId="69e615c9-64f0-484d-9e30-ebf10151488b" providerId="ADAL" clId="{5A414D9F-5716-4676-8044-D77E728B641C}" dt="2022-02-21T15:15:08.097" v="5779" actId="167"/>
          <ac:picMkLst>
            <pc:docMk/>
            <pc:sldMk cId="295679307" sldId="2076138066"/>
            <ac:picMk id="1030" creationId="{FFA49613-9FF6-4828-9646-509212190D54}"/>
          </ac:picMkLst>
        </pc:picChg>
        <pc:picChg chg="add del mod">
          <ac:chgData name="Ronnie Kapoor" userId="69e615c9-64f0-484d-9e30-ebf10151488b" providerId="ADAL" clId="{5A414D9F-5716-4676-8044-D77E728B641C}" dt="2022-02-21T08:16:34.322" v="978" actId="21"/>
          <ac:picMkLst>
            <pc:docMk/>
            <pc:sldMk cId="295679307" sldId="2076138066"/>
            <ac:picMk id="1032" creationId="{E89DCDB2-3BC9-40DF-BD6E-17B26D56925E}"/>
          </ac:picMkLst>
        </pc:picChg>
        <pc:cxnChg chg="mod">
          <ac:chgData name="Ronnie Kapoor" userId="69e615c9-64f0-484d-9e30-ebf10151488b" providerId="ADAL" clId="{5A414D9F-5716-4676-8044-D77E728B641C}" dt="2022-02-21T11:07:40.929" v="4274" actId="1035"/>
          <ac:cxnSpMkLst>
            <pc:docMk/>
            <pc:sldMk cId="295679307" sldId="2076138066"/>
            <ac:cxnSpMk id="108" creationId="{701D58AC-5CFD-3540-AF47-738331760477}"/>
          </ac:cxnSpMkLst>
        </pc:cxnChg>
        <pc:cxnChg chg="mod">
          <ac:chgData name="Ronnie Kapoor" userId="69e615c9-64f0-484d-9e30-ebf10151488b" providerId="ADAL" clId="{5A414D9F-5716-4676-8044-D77E728B641C}" dt="2022-02-21T07:41:41.927" v="346" actId="1076"/>
          <ac:cxnSpMkLst>
            <pc:docMk/>
            <pc:sldMk cId="295679307" sldId="2076138066"/>
            <ac:cxnSpMk id="109" creationId="{7CC440E6-BFA8-B64A-9E7C-CE5614B39B2C}"/>
          </ac:cxnSpMkLst>
        </pc:cxnChg>
        <pc:cxnChg chg="mod">
          <ac:chgData name="Ronnie Kapoor" userId="69e615c9-64f0-484d-9e30-ebf10151488b" providerId="ADAL" clId="{5A414D9F-5716-4676-8044-D77E728B641C}" dt="2022-02-21T07:41:19.427" v="344" actId="1076"/>
          <ac:cxnSpMkLst>
            <pc:docMk/>
            <pc:sldMk cId="295679307" sldId="2076138066"/>
            <ac:cxnSpMk id="110" creationId="{DC148A5A-0A65-4847-952A-81E88CC625F6}"/>
          </ac:cxnSpMkLst>
        </pc:cxnChg>
        <pc:cxnChg chg="del">
          <ac:chgData name="Ronnie Kapoor" userId="69e615c9-64f0-484d-9e30-ebf10151488b" providerId="ADAL" clId="{5A414D9F-5716-4676-8044-D77E728B641C}" dt="2022-02-21T07:28:37.392" v="249" actId="478"/>
          <ac:cxnSpMkLst>
            <pc:docMk/>
            <pc:sldMk cId="295679307" sldId="2076138066"/>
            <ac:cxnSpMk id="111" creationId="{C8C9BB39-F575-1B4A-896F-7B6867C8CFFC}"/>
          </ac:cxnSpMkLst>
        </pc:cxnChg>
        <pc:cxnChg chg="del">
          <ac:chgData name="Ronnie Kapoor" userId="69e615c9-64f0-484d-9e30-ebf10151488b" providerId="ADAL" clId="{5A414D9F-5716-4676-8044-D77E728B641C}" dt="2022-02-21T07:28:37.392" v="249" actId="478"/>
          <ac:cxnSpMkLst>
            <pc:docMk/>
            <pc:sldMk cId="295679307" sldId="2076138066"/>
            <ac:cxnSpMk id="112" creationId="{A88EB63E-1F0B-D842-A14E-6994BCD5F72F}"/>
          </ac:cxnSpMkLst>
        </pc:cxnChg>
        <pc:cxnChg chg="del">
          <ac:chgData name="Ronnie Kapoor" userId="69e615c9-64f0-484d-9e30-ebf10151488b" providerId="ADAL" clId="{5A414D9F-5716-4676-8044-D77E728B641C}" dt="2022-02-21T07:28:37.392" v="249" actId="478"/>
          <ac:cxnSpMkLst>
            <pc:docMk/>
            <pc:sldMk cId="295679307" sldId="2076138066"/>
            <ac:cxnSpMk id="113" creationId="{8713ADBF-A599-094B-A333-877D1CDAC3CE}"/>
          </ac:cxnSpMkLst>
        </pc:cxnChg>
      </pc:sldChg>
      <pc:sldChg chg="add del ord">
        <pc:chgData name="Ronnie Kapoor" userId="69e615c9-64f0-484d-9e30-ebf10151488b" providerId="ADAL" clId="{5A414D9F-5716-4676-8044-D77E728B641C}" dt="2022-02-21T08:12:55.817" v="846" actId="47"/>
        <pc:sldMkLst>
          <pc:docMk/>
          <pc:sldMk cId="2668050699" sldId="2076138067"/>
        </pc:sldMkLst>
      </pc:sldChg>
      <pc:sldChg chg="delSp modSp add del mod">
        <pc:chgData name="Ronnie Kapoor" userId="69e615c9-64f0-484d-9e30-ebf10151488b" providerId="ADAL" clId="{5A414D9F-5716-4676-8044-D77E728B641C}" dt="2022-02-21T08:12:50.226" v="845" actId="47"/>
        <pc:sldMkLst>
          <pc:docMk/>
          <pc:sldMk cId="1296656454" sldId="2076138068"/>
        </pc:sldMkLst>
        <pc:spChg chg="mod">
          <ac:chgData name="Ronnie Kapoor" userId="69e615c9-64f0-484d-9e30-ebf10151488b" providerId="ADAL" clId="{5A414D9F-5716-4676-8044-D77E728B641C}" dt="2022-02-21T08:06:36.530" v="551"/>
          <ac:spMkLst>
            <pc:docMk/>
            <pc:sldMk cId="1296656454" sldId="2076138068"/>
            <ac:spMk id="4" creationId="{CCDD1B1E-0CB2-4A62-9396-E7770A8EF3BF}"/>
          </ac:spMkLst>
        </pc:spChg>
        <pc:spChg chg="mod">
          <ac:chgData name="Ronnie Kapoor" userId="69e615c9-64f0-484d-9e30-ebf10151488b" providerId="ADAL" clId="{5A414D9F-5716-4676-8044-D77E728B641C}" dt="2022-02-21T08:06:42.916" v="552"/>
          <ac:spMkLst>
            <pc:docMk/>
            <pc:sldMk cId="1296656454" sldId="2076138068"/>
            <ac:spMk id="5" creationId="{4135D7E6-A8B3-4DEE-943A-B365C3AC8B31}"/>
          </ac:spMkLst>
        </pc:spChg>
        <pc:spChg chg="del">
          <ac:chgData name="Ronnie Kapoor" userId="69e615c9-64f0-484d-9e30-ebf10151488b" providerId="ADAL" clId="{5A414D9F-5716-4676-8044-D77E728B641C}" dt="2022-02-21T08:08:33.376" v="756" actId="478"/>
          <ac:spMkLst>
            <pc:docMk/>
            <pc:sldMk cId="1296656454" sldId="2076138068"/>
            <ac:spMk id="10" creationId="{654FD9D8-930F-4AF7-B0E8-25C34C236F8F}"/>
          </ac:spMkLst>
        </pc:spChg>
        <pc:spChg chg="mod">
          <ac:chgData name="Ronnie Kapoor" userId="69e615c9-64f0-484d-9e30-ebf10151488b" providerId="ADAL" clId="{5A414D9F-5716-4676-8044-D77E728B641C}" dt="2022-02-21T08:08:22.325" v="754" actId="20577"/>
          <ac:spMkLst>
            <pc:docMk/>
            <pc:sldMk cId="1296656454" sldId="2076138068"/>
            <ac:spMk id="19" creationId="{DD1A7D98-5743-4DC6-8063-63441981872D}"/>
          </ac:spMkLst>
        </pc:spChg>
        <pc:picChg chg="del">
          <ac:chgData name="Ronnie Kapoor" userId="69e615c9-64f0-484d-9e30-ebf10151488b" providerId="ADAL" clId="{5A414D9F-5716-4676-8044-D77E728B641C}" dt="2022-02-21T08:08:28.960" v="755" actId="478"/>
          <ac:picMkLst>
            <pc:docMk/>
            <pc:sldMk cId="1296656454" sldId="2076138068"/>
            <ac:picMk id="2" creationId="{860B1ACC-F70F-A746-95DA-903FED15AF05}"/>
          </ac:picMkLst>
        </pc:picChg>
      </pc:sldChg>
      <pc:sldChg chg="addSp delSp modSp add mod modTransition modAnim modNotesTx">
        <pc:chgData name="Ronnie Kapoor" userId="69e615c9-64f0-484d-9e30-ebf10151488b" providerId="ADAL" clId="{5A414D9F-5716-4676-8044-D77E728B641C}" dt="2022-02-22T11:59:02.922" v="10690" actId="20577"/>
        <pc:sldMkLst>
          <pc:docMk/>
          <pc:sldMk cId="1623125128" sldId="2076138069"/>
        </pc:sldMkLst>
        <pc:spChg chg="add del mod">
          <ac:chgData name="Ronnie Kapoor" userId="69e615c9-64f0-484d-9e30-ebf10151488b" providerId="ADAL" clId="{5A414D9F-5716-4676-8044-D77E728B641C}" dt="2022-02-21T08:09:05.353" v="759" actId="478"/>
          <ac:spMkLst>
            <pc:docMk/>
            <pc:sldMk cId="1623125128" sldId="2076138069"/>
            <ac:spMk id="3" creationId="{E6CBEDAE-9160-4C15-8D93-630AC177661D}"/>
          </ac:spMkLst>
        </pc:spChg>
        <pc:spChg chg="del">
          <ac:chgData name="Ronnie Kapoor" userId="69e615c9-64f0-484d-9e30-ebf10151488b" providerId="ADAL" clId="{5A414D9F-5716-4676-8044-D77E728B641C}" dt="2022-02-21T08:09:07.253" v="760" actId="478"/>
          <ac:spMkLst>
            <pc:docMk/>
            <pc:sldMk cId="1623125128" sldId="2076138069"/>
            <ac:spMk id="4" creationId="{CCDD1B1E-0CB2-4A62-9396-E7770A8EF3BF}"/>
          </ac:spMkLst>
        </pc:spChg>
        <pc:spChg chg="del">
          <ac:chgData name="Ronnie Kapoor" userId="69e615c9-64f0-484d-9e30-ebf10151488b" providerId="ADAL" clId="{5A414D9F-5716-4676-8044-D77E728B641C}" dt="2022-02-21T08:09:03.593" v="758" actId="478"/>
          <ac:spMkLst>
            <pc:docMk/>
            <pc:sldMk cId="1623125128" sldId="2076138069"/>
            <ac:spMk id="5" creationId="{4135D7E6-A8B3-4DEE-943A-B365C3AC8B31}"/>
          </ac:spMkLst>
        </pc:spChg>
        <pc:spChg chg="add del mod">
          <ac:chgData name="Ronnie Kapoor" userId="69e615c9-64f0-484d-9e30-ebf10151488b" providerId="ADAL" clId="{5A414D9F-5716-4676-8044-D77E728B641C}" dt="2022-02-21T08:09:09.991" v="763" actId="478"/>
          <ac:spMkLst>
            <pc:docMk/>
            <pc:sldMk cId="1623125128" sldId="2076138069"/>
            <ac:spMk id="7" creationId="{CFA2E655-F1D9-43F3-B922-D3E23FF8BD59}"/>
          </ac:spMkLst>
        </pc:spChg>
        <pc:spChg chg="del">
          <ac:chgData name="Ronnie Kapoor" userId="69e615c9-64f0-484d-9e30-ebf10151488b" providerId="ADAL" clId="{5A414D9F-5716-4676-8044-D77E728B641C}" dt="2022-02-21T08:09:42.657" v="771" actId="478"/>
          <ac:spMkLst>
            <pc:docMk/>
            <pc:sldMk cId="1623125128" sldId="2076138069"/>
            <ac:spMk id="10" creationId="{654FD9D8-930F-4AF7-B0E8-25C34C236F8F}"/>
          </ac:spMkLst>
        </pc:spChg>
        <pc:spChg chg="mod">
          <ac:chgData name="Ronnie Kapoor" userId="69e615c9-64f0-484d-9e30-ebf10151488b" providerId="ADAL" clId="{5A414D9F-5716-4676-8044-D77E728B641C}" dt="2022-02-21T08:53:48.604" v="1091" actId="20577"/>
          <ac:spMkLst>
            <pc:docMk/>
            <pc:sldMk cId="1623125128" sldId="2076138069"/>
            <ac:spMk id="11" creationId="{BF2E5169-0DFA-4609-A550-A1BF079BF01E}"/>
          </ac:spMkLst>
        </pc:spChg>
        <pc:spChg chg="add del mod">
          <ac:chgData name="Ronnie Kapoor" userId="69e615c9-64f0-484d-9e30-ebf10151488b" providerId="ADAL" clId="{5A414D9F-5716-4676-8044-D77E728B641C}" dt="2022-02-21T08:09:08.288" v="762"/>
          <ac:spMkLst>
            <pc:docMk/>
            <pc:sldMk cId="1623125128" sldId="2076138069"/>
            <ac:spMk id="15" creationId="{EBBAFAFC-8DEA-4740-8FB9-35C3F81BA094}"/>
          </ac:spMkLst>
        </pc:spChg>
        <pc:spChg chg="add del mod">
          <ac:chgData name="Ronnie Kapoor" userId="69e615c9-64f0-484d-9e30-ebf10151488b" providerId="ADAL" clId="{5A414D9F-5716-4676-8044-D77E728B641C}" dt="2022-02-21T08:09:08.288" v="762"/>
          <ac:spMkLst>
            <pc:docMk/>
            <pc:sldMk cId="1623125128" sldId="2076138069"/>
            <ac:spMk id="16" creationId="{81CE1DD7-ECAA-4273-8770-4A8749C6C59C}"/>
          </ac:spMkLst>
        </pc:spChg>
        <pc:spChg chg="add del mod">
          <ac:chgData name="Ronnie Kapoor" userId="69e615c9-64f0-484d-9e30-ebf10151488b" providerId="ADAL" clId="{5A414D9F-5716-4676-8044-D77E728B641C}" dt="2022-02-21T08:09:12.809" v="765"/>
          <ac:spMkLst>
            <pc:docMk/>
            <pc:sldMk cId="1623125128" sldId="2076138069"/>
            <ac:spMk id="17" creationId="{67F4E5DA-53F1-4363-B7FF-C20F4A14C06A}"/>
          </ac:spMkLst>
        </pc:spChg>
        <pc:spChg chg="add del mod">
          <ac:chgData name="Ronnie Kapoor" userId="69e615c9-64f0-484d-9e30-ebf10151488b" providerId="ADAL" clId="{5A414D9F-5716-4676-8044-D77E728B641C}" dt="2022-02-21T08:09:12.809" v="765"/>
          <ac:spMkLst>
            <pc:docMk/>
            <pc:sldMk cId="1623125128" sldId="2076138069"/>
            <ac:spMk id="18" creationId="{ACECFEA1-7EA3-405F-A2FB-C73D90DEB267}"/>
          </ac:spMkLst>
        </pc:spChg>
        <pc:spChg chg="add mod">
          <ac:chgData name="Ronnie Kapoor" userId="69e615c9-64f0-484d-9e30-ebf10151488b" providerId="ADAL" clId="{5A414D9F-5716-4676-8044-D77E728B641C}" dt="2022-02-21T08:09:18.288" v="767" actId="1076"/>
          <ac:spMkLst>
            <pc:docMk/>
            <pc:sldMk cId="1623125128" sldId="2076138069"/>
            <ac:spMk id="19" creationId="{0A045427-5207-4ED3-AB70-4272C56CA711}"/>
          </ac:spMkLst>
        </pc:spChg>
        <pc:spChg chg="add mod">
          <ac:chgData name="Ronnie Kapoor" userId="69e615c9-64f0-484d-9e30-ebf10151488b" providerId="ADAL" clId="{5A414D9F-5716-4676-8044-D77E728B641C}" dt="2022-02-21T08:09:18.288" v="767" actId="1076"/>
          <ac:spMkLst>
            <pc:docMk/>
            <pc:sldMk cId="1623125128" sldId="2076138069"/>
            <ac:spMk id="20" creationId="{5903173E-795F-45B6-B332-ED76E9CD75A6}"/>
          </ac:spMkLst>
        </pc:spChg>
        <pc:spChg chg="add mod">
          <ac:chgData name="Ronnie Kapoor" userId="69e615c9-64f0-484d-9e30-ebf10151488b" providerId="ADAL" clId="{5A414D9F-5716-4676-8044-D77E728B641C}" dt="2022-02-21T08:54:44.857" v="1134" actId="113"/>
          <ac:spMkLst>
            <pc:docMk/>
            <pc:sldMk cId="1623125128" sldId="2076138069"/>
            <ac:spMk id="21" creationId="{40889D43-8BA1-4F9B-ABC8-F70A394891E7}"/>
          </ac:spMkLst>
        </pc:spChg>
        <pc:spChg chg="add mod">
          <ac:chgData name="Ronnie Kapoor" userId="69e615c9-64f0-484d-9e30-ebf10151488b" providerId="ADAL" clId="{5A414D9F-5716-4676-8044-D77E728B641C}" dt="2022-02-21T10:33:56.780" v="3178"/>
          <ac:spMkLst>
            <pc:docMk/>
            <pc:sldMk cId="1623125128" sldId="2076138069"/>
            <ac:spMk id="23" creationId="{96C132DE-D21E-425B-BD19-18E7A90FD573}"/>
          </ac:spMkLst>
        </pc:spChg>
        <pc:picChg chg="del">
          <ac:chgData name="Ronnie Kapoor" userId="69e615c9-64f0-484d-9e30-ebf10151488b" providerId="ADAL" clId="{5A414D9F-5716-4676-8044-D77E728B641C}" dt="2022-02-21T08:10:51.843" v="772" actId="478"/>
          <ac:picMkLst>
            <pc:docMk/>
            <pc:sldMk cId="1623125128" sldId="2076138069"/>
            <ac:picMk id="14" creationId="{A3177976-F095-48F3-950C-B1C707CBFF95}"/>
          </ac:picMkLst>
        </pc:picChg>
        <pc:picChg chg="add mod">
          <ac:chgData name="Ronnie Kapoor" userId="69e615c9-64f0-484d-9e30-ebf10151488b" providerId="ADAL" clId="{5A414D9F-5716-4676-8044-D77E728B641C}" dt="2022-02-21T15:25:59.313" v="5973" actId="167"/>
          <ac:picMkLst>
            <pc:docMk/>
            <pc:sldMk cId="1623125128" sldId="2076138069"/>
            <ac:picMk id="22" creationId="{32E6715E-ECA7-4911-8248-5DF7204CB706}"/>
          </ac:picMkLst>
        </pc:picChg>
        <pc:picChg chg="add mod">
          <ac:chgData name="Ronnie Kapoor" userId="69e615c9-64f0-484d-9e30-ebf10151488b" providerId="ADAL" clId="{5A414D9F-5716-4676-8044-D77E728B641C}" dt="2022-02-21T08:11:36.096" v="785" actId="1038"/>
          <ac:picMkLst>
            <pc:docMk/>
            <pc:sldMk cId="1623125128" sldId="2076138069"/>
            <ac:picMk id="2050" creationId="{E83BA93E-A771-41FF-9D63-0A56BC53BE4B}"/>
          </ac:picMkLst>
        </pc:picChg>
      </pc:sldChg>
      <pc:sldChg chg="addSp delSp modSp add del mod">
        <pc:chgData name="Ronnie Kapoor" userId="69e615c9-64f0-484d-9e30-ebf10151488b" providerId="ADAL" clId="{5A414D9F-5716-4676-8044-D77E728B641C}" dt="2022-02-21T15:14:15.810" v="5776" actId="47"/>
        <pc:sldMkLst>
          <pc:docMk/>
          <pc:sldMk cId="761658660" sldId="2076138070"/>
        </pc:sldMkLst>
        <pc:spChg chg="add del mod">
          <ac:chgData name="Ronnie Kapoor" userId="69e615c9-64f0-484d-9e30-ebf10151488b" providerId="ADAL" clId="{5A414D9F-5716-4676-8044-D77E728B641C}" dt="2022-02-21T09:29:53.871" v="1207" actId="478"/>
          <ac:spMkLst>
            <pc:docMk/>
            <pc:sldMk cId="761658660" sldId="2076138070"/>
            <ac:spMk id="5" creationId="{D95DB35B-84CF-421B-B240-CABA54C04D13}"/>
          </ac:spMkLst>
        </pc:spChg>
        <pc:spChg chg="add del mod">
          <ac:chgData name="Ronnie Kapoor" userId="69e615c9-64f0-484d-9e30-ebf10151488b" providerId="ADAL" clId="{5A414D9F-5716-4676-8044-D77E728B641C}" dt="2022-02-21T09:10:52.959" v="1144" actId="478"/>
          <ac:spMkLst>
            <pc:docMk/>
            <pc:sldMk cId="761658660" sldId="2076138070"/>
            <ac:spMk id="6" creationId="{A4E399E5-BF4A-4548-92B0-722C80122745}"/>
          </ac:spMkLst>
        </pc:spChg>
        <pc:spChg chg="add del mod">
          <ac:chgData name="Ronnie Kapoor" userId="69e615c9-64f0-484d-9e30-ebf10151488b" providerId="ADAL" clId="{5A414D9F-5716-4676-8044-D77E728B641C}" dt="2022-02-21T09:17:23.487" v="1193" actId="478"/>
          <ac:spMkLst>
            <pc:docMk/>
            <pc:sldMk cId="761658660" sldId="2076138070"/>
            <ac:spMk id="7" creationId="{D03BFD81-F7ED-4557-8C42-9455D09320C6}"/>
          </ac:spMkLst>
        </pc:spChg>
        <pc:spChg chg="del">
          <ac:chgData name="Ronnie Kapoor" userId="69e615c9-64f0-484d-9e30-ebf10151488b" providerId="ADAL" clId="{5A414D9F-5716-4676-8044-D77E728B641C}" dt="2022-02-21T09:29:53.871" v="1207" actId="478"/>
          <ac:spMkLst>
            <pc:docMk/>
            <pc:sldMk cId="761658660" sldId="2076138070"/>
            <ac:spMk id="8" creationId="{F53B9805-E621-4586-8ECA-9F1CFC508402}"/>
          </ac:spMkLst>
        </pc:spChg>
        <pc:spChg chg="add del">
          <ac:chgData name="Ronnie Kapoor" userId="69e615c9-64f0-484d-9e30-ebf10151488b" providerId="ADAL" clId="{5A414D9F-5716-4676-8044-D77E728B641C}" dt="2022-02-21T09:13:54.244" v="1171" actId="478"/>
          <ac:spMkLst>
            <pc:docMk/>
            <pc:sldMk cId="761658660" sldId="2076138070"/>
            <ac:spMk id="9" creationId="{5486FECF-8D84-42C4-BAD3-40920481E3A0}"/>
          </ac:spMkLst>
        </pc:spChg>
        <pc:spChg chg="add del mod">
          <ac:chgData name="Ronnie Kapoor" userId="69e615c9-64f0-484d-9e30-ebf10151488b" providerId="ADAL" clId="{5A414D9F-5716-4676-8044-D77E728B641C}" dt="2022-02-21T09:15:40.783" v="1184" actId="478"/>
          <ac:spMkLst>
            <pc:docMk/>
            <pc:sldMk cId="761658660" sldId="2076138070"/>
            <ac:spMk id="10" creationId="{A6B90437-800B-4537-8C55-819E2FBD396E}"/>
          </ac:spMkLst>
        </pc:spChg>
        <pc:spChg chg="del">
          <ac:chgData name="Ronnie Kapoor" userId="69e615c9-64f0-484d-9e30-ebf10151488b" providerId="ADAL" clId="{5A414D9F-5716-4676-8044-D77E728B641C}" dt="2022-02-21T09:10:00.394" v="1137" actId="478"/>
          <ac:spMkLst>
            <pc:docMk/>
            <pc:sldMk cId="761658660" sldId="2076138070"/>
            <ac:spMk id="11" creationId="{BF2E5169-0DFA-4609-A550-A1BF079BF01E}"/>
          </ac:spMkLst>
        </pc:spChg>
        <pc:spChg chg="add del mod">
          <ac:chgData name="Ronnie Kapoor" userId="69e615c9-64f0-484d-9e30-ebf10151488b" providerId="ADAL" clId="{5A414D9F-5716-4676-8044-D77E728B641C}" dt="2022-02-21T09:29:53.871" v="1207" actId="478"/>
          <ac:spMkLst>
            <pc:docMk/>
            <pc:sldMk cId="761658660" sldId="2076138070"/>
            <ac:spMk id="12" creationId="{7216A121-B17D-467F-80D0-D48BC27A64B0}"/>
          </ac:spMkLst>
        </pc:spChg>
        <pc:spChg chg="del">
          <ac:chgData name="Ronnie Kapoor" userId="69e615c9-64f0-484d-9e30-ebf10151488b" providerId="ADAL" clId="{5A414D9F-5716-4676-8044-D77E728B641C}" dt="2022-02-21T09:08:15.903" v="1136" actId="478"/>
          <ac:spMkLst>
            <pc:docMk/>
            <pc:sldMk cId="761658660" sldId="2076138070"/>
            <ac:spMk id="13" creationId="{5E971C6D-6D6D-493D-BAB6-764CB3D2F8B4}"/>
          </ac:spMkLst>
        </pc:spChg>
        <pc:spChg chg="add del mod">
          <ac:chgData name="Ronnie Kapoor" userId="69e615c9-64f0-484d-9e30-ebf10151488b" providerId="ADAL" clId="{5A414D9F-5716-4676-8044-D77E728B641C}" dt="2022-02-21T09:18:06.863" v="1198" actId="478"/>
          <ac:spMkLst>
            <pc:docMk/>
            <pc:sldMk cId="761658660" sldId="2076138070"/>
            <ac:spMk id="14" creationId="{F0E93D15-0279-4ADC-83FA-78A71EC514F5}"/>
          </ac:spMkLst>
        </pc:spChg>
        <pc:spChg chg="add del mod">
          <ac:chgData name="Ronnie Kapoor" userId="69e615c9-64f0-484d-9e30-ebf10151488b" providerId="ADAL" clId="{5A414D9F-5716-4676-8044-D77E728B641C}" dt="2022-02-21T09:29:53.871" v="1207" actId="478"/>
          <ac:spMkLst>
            <pc:docMk/>
            <pc:sldMk cId="761658660" sldId="2076138070"/>
            <ac:spMk id="15" creationId="{C2DFB01A-507C-4F61-9F63-F376E785CAD9}"/>
          </ac:spMkLst>
        </pc:spChg>
        <pc:spChg chg="add del">
          <ac:chgData name="Ronnie Kapoor" userId="69e615c9-64f0-484d-9e30-ebf10151488b" providerId="ADAL" clId="{5A414D9F-5716-4676-8044-D77E728B641C}" dt="2022-02-21T09:18:34.973" v="1200" actId="478"/>
          <ac:spMkLst>
            <pc:docMk/>
            <pc:sldMk cId="761658660" sldId="2076138070"/>
            <ac:spMk id="16" creationId="{109ED1E9-E54B-4A64-AF8E-9FF54290611E}"/>
          </ac:spMkLst>
        </pc:spChg>
        <pc:spChg chg="del mod ord">
          <ac:chgData name="Ronnie Kapoor" userId="69e615c9-64f0-484d-9e30-ebf10151488b" providerId="ADAL" clId="{5A414D9F-5716-4676-8044-D77E728B641C}" dt="2022-02-21T09:29:53.871" v="1207" actId="478"/>
          <ac:spMkLst>
            <pc:docMk/>
            <pc:sldMk cId="761658660" sldId="2076138070"/>
            <ac:spMk id="21" creationId="{40889D43-8BA1-4F9B-ABC8-F70A394891E7}"/>
          </ac:spMkLst>
        </pc:spChg>
        <pc:spChg chg="add mod">
          <ac:chgData name="Ronnie Kapoor" userId="69e615c9-64f0-484d-9e30-ebf10151488b" providerId="ADAL" clId="{5A414D9F-5716-4676-8044-D77E728B641C}" dt="2022-02-21T09:30:06.662" v="1211"/>
          <ac:spMkLst>
            <pc:docMk/>
            <pc:sldMk cId="761658660" sldId="2076138070"/>
            <ac:spMk id="24" creationId="{5961A24A-3604-4B55-85F7-3800632104F4}"/>
          </ac:spMkLst>
        </pc:spChg>
        <pc:spChg chg="add mod">
          <ac:chgData name="Ronnie Kapoor" userId="69e615c9-64f0-484d-9e30-ebf10151488b" providerId="ADAL" clId="{5A414D9F-5716-4676-8044-D77E728B641C}" dt="2022-02-21T09:30:06.662" v="1211"/>
          <ac:spMkLst>
            <pc:docMk/>
            <pc:sldMk cId="761658660" sldId="2076138070"/>
            <ac:spMk id="25" creationId="{47774C53-7071-4C26-A43B-2967DC37DD2D}"/>
          </ac:spMkLst>
        </pc:spChg>
        <pc:spChg chg="add mod">
          <ac:chgData name="Ronnie Kapoor" userId="69e615c9-64f0-484d-9e30-ebf10151488b" providerId="ADAL" clId="{5A414D9F-5716-4676-8044-D77E728B641C}" dt="2022-02-21T09:30:06.662" v="1211"/>
          <ac:spMkLst>
            <pc:docMk/>
            <pc:sldMk cId="761658660" sldId="2076138070"/>
            <ac:spMk id="26" creationId="{5AB3328A-45D0-4EE3-97BD-3DA2392C592E}"/>
          </ac:spMkLst>
        </pc:spChg>
        <pc:spChg chg="add mod">
          <ac:chgData name="Ronnie Kapoor" userId="69e615c9-64f0-484d-9e30-ebf10151488b" providerId="ADAL" clId="{5A414D9F-5716-4676-8044-D77E728B641C}" dt="2022-02-21T09:30:06.662" v="1211"/>
          <ac:spMkLst>
            <pc:docMk/>
            <pc:sldMk cId="761658660" sldId="2076138070"/>
            <ac:spMk id="35" creationId="{B61C9279-A832-4107-B88D-B95D93D45AFB}"/>
          </ac:spMkLst>
        </pc:spChg>
        <pc:spChg chg="add mod">
          <ac:chgData name="Ronnie Kapoor" userId="69e615c9-64f0-484d-9e30-ebf10151488b" providerId="ADAL" clId="{5A414D9F-5716-4676-8044-D77E728B641C}" dt="2022-02-21T09:30:06.662" v="1211"/>
          <ac:spMkLst>
            <pc:docMk/>
            <pc:sldMk cId="761658660" sldId="2076138070"/>
            <ac:spMk id="36" creationId="{31A155F9-C376-413C-832F-A15C5E07FDF9}"/>
          </ac:spMkLst>
        </pc:spChg>
        <pc:spChg chg="add mod">
          <ac:chgData name="Ronnie Kapoor" userId="69e615c9-64f0-484d-9e30-ebf10151488b" providerId="ADAL" clId="{5A414D9F-5716-4676-8044-D77E728B641C}" dt="2022-02-21T09:30:06.662" v="1211"/>
          <ac:spMkLst>
            <pc:docMk/>
            <pc:sldMk cId="761658660" sldId="2076138070"/>
            <ac:spMk id="37" creationId="{33E014FC-233B-4BE2-B800-FD9573C31AFD}"/>
          </ac:spMkLst>
        </pc:spChg>
        <pc:spChg chg="add mod">
          <ac:chgData name="Ronnie Kapoor" userId="69e615c9-64f0-484d-9e30-ebf10151488b" providerId="ADAL" clId="{5A414D9F-5716-4676-8044-D77E728B641C}" dt="2022-02-21T09:30:06.662" v="1211"/>
          <ac:spMkLst>
            <pc:docMk/>
            <pc:sldMk cId="761658660" sldId="2076138070"/>
            <ac:spMk id="38" creationId="{C8416FDF-E743-4740-8854-36BFF85968CC}"/>
          </ac:spMkLst>
        </pc:spChg>
        <pc:spChg chg="add mod">
          <ac:chgData name="Ronnie Kapoor" userId="69e615c9-64f0-484d-9e30-ebf10151488b" providerId="ADAL" clId="{5A414D9F-5716-4676-8044-D77E728B641C}" dt="2022-02-21T09:30:06.662" v="1211"/>
          <ac:spMkLst>
            <pc:docMk/>
            <pc:sldMk cId="761658660" sldId="2076138070"/>
            <ac:spMk id="39" creationId="{E5DABDA8-6B9C-4C4F-8E62-D0BCB8D2DD8C}"/>
          </ac:spMkLst>
        </pc:spChg>
        <pc:spChg chg="add mod">
          <ac:chgData name="Ronnie Kapoor" userId="69e615c9-64f0-484d-9e30-ebf10151488b" providerId="ADAL" clId="{5A414D9F-5716-4676-8044-D77E728B641C}" dt="2022-02-21T09:30:06.662" v="1211"/>
          <ac:spMkLst>
            <pc:docMk/>
            <pc:sldMk cId="761658660" sldId="2076138070"/>
            <ac:spMk id="40" creationId="{A389F442-344F-4611-B5F6-5C24C73FD293}"/>
          </ac:spMkLst>
        </pc:spChg>
        <pc:spChg chg="add mod">
          <ac:chgData name="Ronnie Kapoor" userId="69e615c9-64f0-484d-9e30-ebf10151488b" providerId="ADAL" clId="{5A414D9F-5716-4676-8044-D77E728B641C}" dt="2022-02-21T09:30:06.662" v="1211"/>
          <ac:spMkLst>
            <pc:docMk/>
            <pc:sldMk cId="761658660" sldId="2076138070"/>
            <ac:spMk id="41" creationId="{AAE8264A-23C0-4BB5-B044-98BBDC6CFE64}"/>
          </ac:spMkLst>
        </pc:spChg>
        <pc:spChg chg="add mod">
          <ac:chgData name="Ronnie Kapoor" userId="69e615c9-64f0-484d-9e30-ebf10151488b" providerId="ADAL" clId="{5A414D9F-5716-4676-8044-D77E728B641C}" dt="2022-02-21T09:30:06.662" v="1211"/>
          <ac:spMkLst>
            <pc:docMk/>
            <pc:sldMk cId="761658660" sldId="2076138070"/>
            <ac:spMk id="42" creationId="{890FCBE7-74EC-419E-B9A9-D2007E003C54}"/>
          </ac:spMkLst>
        </pc:spChg>
        <pc:spChg chg="add mod">
          <ac:chgData name="Ronnie Kapoor" userId="69e615c9-64f0-484d-9e30-ebf10151488b" providerId="ADAL" clId="{5A414D9F-5716-4676-8044-D77E728B641C}" dt="2022-02-21T09:30:06.662" v="1211"/>
          <ac:spMkLst>
            <pc:docMk/>
            <pc:sldMk cId="761658660" sldId="2076138070"/>
            <ac:spMk id="43" creationId="{40D0A852-8995-42C1-BFE3-42AB8DF77A4E}"/>
          </ac:spMkLst>
        </pc:spChg>
        <pc:spChg chg="add mod">
          <ac:chgData name="Ronnie Kapoor" userId="69e615c9-64f0-484d-9e30-ebf10151488b" providerId="ADAL" clId="{5A414D9F-5716-4676-8044-D77E728B641C}" dt="2022-02-21T09:30:06.662" v="1211"/>
          <ac:spMkLst>
            <pc:docMk/>
            <pc:sldMk cId="761658660" sldId="2076138070"/>
            <ac:spMk id="44" creationId="{B853D08F-07F8-4025-B5C8-0FB07F9B734A}"/>
          </ac:spMkLst>
        </pc:spChg>
        <pc:spChg chg="add mod">
          <ac:chgData name="Ronnie Kapoor" userId="69e615c9-64f0-484d-9e30-ebf10151488b" providerId="ADAL" clId="{5A414D9F-5716-4676-8044-D77E728B641C}" dt="2022-02-21T09:30:06.662" v="1211"/>
          <ac:spMkLst>
            <pc:docMk/>
            <pc:sldMk cId="761658660" sldId="2076138070"/>
            <ac:spMk id="45" creationId="{3A673671-13B1-440D-9B84-9B2508C507D4}"/>
          </ac:spMkLst>
        </pc:spChg>
        <pc:spChg chg="add mod">
          <ac:chgData name="Ronnie Kapoor" userId="69e615c9-64f0-484d-9e30-ebf10151488b" providerId="ADAL" clId="{5A414D9F-5716-4676-8044-D77E728B641C}" dt="2022-02-21T09:30:06.662" v="1211"/>
          <ac:spMkLst>
            <pc:docMk/>
            <pc:sldMk cId="761658660" sldId="2076138070"/>
            <ac:spMk id="46" creationId="{89525529-8CFB-4E98-BE67-F786DB9B0079}"/>
          </ac:spMkLst>
        </pc:spChg>
        <pc:spChg chg="add mod">
          <ac:chgData name="Ronnie Kapoor" userId="69e615c9-64f0-484d-9e30-ebf10151488b" providerId="ADAL" clId="{5A414D9F-5716-4676-8044-D77E728B641C}" dt="2022-02-21T09:30:06.662" v="1211"/>
          <ac:spMkLst>
            <pc:docMk/>
            <pc:sldMk cId="761658660" sldId="2076138070"/>
            <ac:spMk id="47" creationId="{E819783C-7296-4FBF-BBF9-0A497C69C42B}"/>
          </ac:spMkLst>
        </pc:spChg>
        <pc:spChg chg="add mod">
          <ac:chgData name="Ronnie Kapoor" userId="69e615c9-64f0-484d-9e30-ebf10151488b" providerId="ADAL" clId="{5A414D9F-5716-4676-8044-D77E728B641C}" dt="2022-02-21T09:30:06.662" v="1211"/>
          <ac:spMkLst>
            <pc:docMk/>
            <pc:sldMk cId="761658660" sldId="2076138070"/>
            <ac:spMk id="48" creationId="{DE3B9927-85B3-4155-8001-6E06A9AF910D}"/>
          </ac:spMkLst>
        </pc:spChg>
        <pc:spChg chg="add mod">
          <ac:chgData name="Ronnie Kapoor" userId="69e615c9-64f0-484d-9e30-ebf10151488b" providerId="ADAL" clId="{5A414D9F-5716-4676-8044-D77E728B641C}" dt="2022-02-21T09:30:06.662" v="1211"/>
          <ac:spMkLst>
            <pc:docMk/>
            <pc:sldMk cId="761658660" sldId="2076138070"/>
            <ac:spMk id="49" creationId="{CAB046CD-9272-4B38-A692-5C9A9254E3DC}"/>
          </ac:spMkLst>
        </pc:spChg>
        <pc:spChg chg="add mod">
          <ac:chgData name="Ronnie Kapoor" userId="69e615c9-64f0-484d-9e30-ebf10151488b" providerId="ADAL" clId="{5A414D9F-5716-4676-8044-D77E728B641C}" dt="2022-02-21T09:30:06.662" v="1211"/>
          <ac:spMkLst>
            <pc:docMk/>
            <pc:sldMk cId="761658660" sldId="2076138070"/>
            <ac:spMk id="50" creationId="{26BDF4E7-E903-487C-97DA-35906EFFD148}"/>
          </ac:spMkLst>
        </pc:spChg>
        <pc:spChg chg="add mod">
          <ac:chgData name="Ronnie Kapoor" userId="69e615c9-64f0-484d-9e30-ebf10151488b" providerId="ADAL" clId="{5A414D9F-5716-4676-8044-D77E728B641C}" dt="2022-02-21T09:30:06.662" v="1211"/>
          <ac:spMkLst>
            <pc:docMk/>
            <pc:sldMk cId="761658660" sldId="2076138070"/>
            <ac:spMk id="51" creationId="{D2D57E19-5F9B-4BE1-8196-7D6A76993860}"/>
          </ac:spMkLst>
        </pc:spChg>
        <pc:spChg chg="add mod">
          <ac:chgData name="Ronnie Kapoor" userId="69e615c9-64f0-484d-9e30-ebf10151488b" providerId="ADAL" clId="{5A414D9F-5716-4676-8044-D77E728B641C}" dt="2022-02-21T09:30:06.662" v="1211"/>
          <ac:spMkLst>
            <pc:docMk/>
            <pc:sldMk cId="761658660" sldId="2076138070"/>
            <ac:spMk id="52" creationId="{ED006FAB-C5CF-4B56-92F6-DB1207C4BCA7}"/>
          </ac:spMkLst>
        </pc:spChg>
        <pc:spChg chg="add mod">
          <ac:chgData name="Ronnie Kapoor" userId="69e615c9-64f0-484d-9e30-ebf10151488b" providerId="ADAL" clId="{5A414D9F-5716-4676-8044-D77E728B641C}" dt="2022-02-21T09:30:06.662" v="1211"/>
          <ac:spMkLst>
            <pc:docMk/>
            <pc:sldMk cId="761658660" sldId="2076138070"/>
            <ac:spMk id="53" creationId="{AAAFE7DD-720B-4472-ABA8-72FA217E3303}"/>
          </ac:spMkLst>
        </pc:spChg>
        <pc:spChg chg="add mod">
          <ac:chgData name="Ronnie Kapoor" userId="69e615c9-64f0-484d-9e30-ebf10151488b" providerId="ADAL" clId="{5A414D9F-5716-4676-8044-D77E728B641C}" dt="2022-02-21T09:30:06.662" v="1211"/>
          <ac:spMkLst>
            <pc:docMk/>
            <pc:sldMk cId="761658660" sldId="2076138070"/>
            <ac:spMk id="54" creationId="{44E1029B-6D9D-4554-BF86-6DD82AA225D2}"/>
          </ac:spMkLst>
        </pc:spChg>
        <pc:spChg chg="add mod">
          <ac:chgData name="Ronnie Kapoor" userId="69e615c9-64f0-484d-9e30-ebf10151488b" providerId="ADAL" clId="{5A414D9F-5716-4676-8044-D77E728B641C}" dt="2022-02-21T09:30:06.662" v="1211"/>
          <ac:spMkLst>
            <pc:docMk/>
            <pc:sldMk cId="761658660" sldId="2076138070"/>
            <ac:spMk id="55" creationId="{32BFE9AE-0CAD-4D25-A7BD-4BF0E8344BF4}"/>
          </ac:spMkLst>
        </pc:spChg>
        <pc:spChg chg="add mod">
          <ac:chgData name="Ronnie Kapoor" userId="69e615c9-64f0-484d-9e30-ebf10151488b" providerId="ADAL" clId="{5A414D9F-5716-4676-8044-D77E728B641C}" dt="2022-02-21T09:30:06.662" v="1211"/>
          <ac:spMkLst>
            <pc:docMk/>
            <pc:sldMk cId="761658660" sldId="2076138070"/>
            <ac:spMk id="56" creationId="{9FCABBCD-90BA-44C9-ACD4-24E66D60A4AA}"/>
          </ac:spMkLst>
        </pc:spChg>
        <pc:spChg chg="add mod">
          <ac:chgData name="Ronnie Kapoor" userId="69e615c9-64f0-484d-9e30-ebf10151488b" providerId="ADAL" clId="{5A414D9F-5716-4676-8044-D77E728B641C}" dt="2022-02-21T09:30:06.662" v="1211"/>
          <ac:spMkLst>
            <pc:docMk/>
            <pc:sldMk cId="761658660" sldId="2076138070"/>
            <ac:spMk id="57" creationId="{E2ACEE1B-7A2A-4107-A12D-D143D25F1BEE}"/>
          </ac:spMkLst>
        </pc:spChg>
        <pc:spChg chg="add mod">
          <ac:chgData name="Ronnie Kapoor" userId="69e615c9-64f0-484d-9e30-ebf10151488b" providerId="ADAL" clId="{5A414D9F-5716-4676-8044-D77E728B641C}" dt="2022-02-21T09:30:06.662" v="1211"/>
          <ac:spMkLst>
            <pc:docMk/>
            <pc:sldMk cId="761658660" sldId="2076138070"/>
            <ac:spMk id="59" creationId="{FA0CCD26-1F34-4B0A-AC61-12E07919FB88}"/>
          </ac:spMkLst>
        </pc:spChg>
        <pc:spChg chg="add mod">
          <ac:chgData name="Ronnie Kapoor" userId="69e615c9-64f0-484d-9e30-ebf10151488b" providerId="ADAL" clId="{5A414D9F-5716-4676-8044-D77E728B641C}" dt="2022-02-21T09:30:06.662" v="1211"/>
          <ac:spMkLst>
            <pc:docMk/>
            <pc:sldMk cId="761658660" sldId="2076138070"/>
            <ac:spMk id="60" creationId="{AD3367F5-EAC8-4C0D-8E10-0FA8B3D52A08}"/>
          </ac:spMkLst>
        </pc:spChg>
        <pc:spChg chg="add mod">
          <ac:chgData name="Ronnie Kapoor" userId="69e615c9-64f0-484d-9e30-ebf10151488b" providerId="ADAL" clId="{5A414D9F-5716-4676-8044-D77E728B641C}" dt="2022-02-21T09:30:06.662" v="1211"/>
          <ac:spMkLst>
            <pc:docMk/>
            <pc:sldMk cId="761658660" sldId="2076138070"/>
            <ac:spMk id="61" creationId="{3BFA15B0-79BA-4A1C-A897-29A904D7CBE5}"/>
          </ac:spMkLst>
        </pc:spChg>
        <pc:spChg chg="add mod">
          <ac:chgData name="Ronnie Kapoor" userId="69e615c9-64f0-484d-9e30-ebf10151488b" providerId="ADAL" clId="{5A414D9F-5716-4676-8044-D77E728B641C}" dt="2022-02-21T09:30:13.504" v="1215"/>
          <ac:spMkLst>
            <pc:docMk/>
            <pc:sldMk cId="761658660" sldId="2076138070"/>
            <ac:spMk id="63" creationId="{5961A24A-3604-4B55-85F7-3800632104F4}"/>
          </ac:spMkLst>
        </pc:spChg>
        <pc:spChg chg="add mod">
          <ac:chgData name="Ronnie Kapoor" userId="69e615c9-64f0-484d-9e30-ebf10151488b" providerId="ADAL" clId="{5A414D9F-5716-4676-8044-D77E728B641C}" dt="2022-02-21T09:30:13.504" v="1215"/>
          <ac:spMkLst>
            <pc:docMk/>
            <pc:sldMk cId="761658660" sldId="2076138070"/>
            <ac:spMk id="64" creationId="{47774C53-7071-4C26-A43B-2967DC37DD2D}"/>
          </ac:spMkLst>
        </pc:spChg>
        <pc:spChg chg="add mod">
          <ac:chgData name="Ronnie Kapoor" userId="69e615c9-64f0-484d-9e30-ebf10151488b" providerId="ADAL" clId="{5A414D9F-5716-4676-8044-D77E728B641C}" dt="2022-02-21T09:30:13.504" v="1215"/>
          <ac:spMkLst>
            <pc:docMk/>
            <pc:sldMk cId="761658660" sldId="2076138070"/>
            <ac:spMk id="65" creationId="{5AB3328A-45D0-4EE3-97BD-3DA2392C592E}"/>
          </ac:spMkLst>
        </pc:spChg>
        <pc:spChg chg="add mod">
          <ac:chgData name="Ronnie Kapoor" userId="69e615c9-64f0-484d-9e30-ebf10151488b" providerId="ADAL" clId="{5A414D9F-5716-4676-8044-D77E728B641C}" dt="2022-02-21T09:30:13.504" v="1215"/>
          <ac:spMkLst>
            <pc:docMk/>
            <pc:sldMk cId="761658660" sldId="2076138070"/>
            <ac:spMk id="74" creationId="{B61C9279-A832-4107-B88D-B95D93D45AFB}"/>
          </ac:spMkLst>
        </pc:spChg>
        <pc:spChg chg="add mod">
          <ac:chgData name="Ronnie Kapoor" userId="69e615c9-64f0-484d-9e30-ebf10151488b" providerId="ADAL" clId="{5A414D9F-5716-4676-8044-D77E728B641C}" dt="2022-02-21T09:30:13.504" v="1215"/>
          <ac:spMkLst>
            <pc:docMk/>
            <pc:sldMk cId="761658660" sldId="2076138070"/>
            <ac:spMk id="75" creationId="{31A155F9-C376-413C-832F-A15C5E07FDF9}"/>
          </ac:spMkLst>
        </pc:spChg>
        <pc:spChg chg="add mod">
          <ac:chgData name="Ronnie Kapoor" userId="69e615c9-64f0-484d-9e30-ebf10151488b" providerId="ADAL" clId="{5A414D9F-5716-4676-8044-D77E728B641C}" dt="2022-02-21T09:30:13.504" v="1215"/>
          <ac:spMkLst>
            <pc:docMk/>
            <pc:sldMk cId="761658660" sldId="2076138070"/>
            <ac:spMk id="76" creationId="{33E014FC-233B-4BE2-B800-FD9573C31AFD}"/>
          </ac:spMkLst>
        </pc:spChg>
        <pc:spChg chg="add mod">
          <ac:chgData name="Ronnie Kapoor" userId="69e615c9-64f0-484d-9e30-ebf10151488b" providerId="ADAL" clId="{5A414D9F-5716-4676-8044-D77E728B641C}" dt="2022-02-21T09:30:13.504" v="1215"/>
          <ac:spMkLst>
            <pc:docMk/>
            <pc:sldMk cId="761658660" sldId="2076138070"/>
            <ac:spMk id="77" creationId="{C8416FDF-E743-4740-8854-36BFF85968CC}"/>
          </ac:spMkLst>
        </pc:spChg>
        <pc:spChg chg="add mod">
          <ac:chgData name="Ronnie Kapoor" userId="69e615c9-64f0-484d-9e30-ebf10151488b" providerId="ADAL" clId="{5A414D9F-5716-4676-8044-D77E728B641C}" dt="2022-02-21T09:30:13.504" v="1215"/>
          <ac:spMkLst>
            <pc:docMk/>
            <pc:sldMk cId="761658660" sldId="2076138070"/>
            <ac:spMk id="78" creationId="{E5DABDA8-6B9C-4C4F-8E62-D0BCB8D2DD8C}"/>
          </ac:spMkLst>
        </pc:spChg>
        <pc:spChg chg="add mod">
          <ac:chgData name="Ronnie Kapoor" userId="69e615c9-64f0-484d-9e30-ebf10151488b" providerId="ADAL" clId="{5A414D9F-5716-4676-8044-D77E728B641C}" dt="2022-02-21T09:30:13.504" v="1215"/>
          <ac:spMkLst>
            <pc:docMk/>
            <pc:sldMk cId="761658660" sldId="2076138070"/>
            <ac:spMk id="79" creationId="{A389F442-344F-4611-B5F6-5C24C73FD293}"/>
          </ac:spMkLst>
        </pc:spChg>
        <pc:spChg chg="add mod">
          <ac:chgData name="Ronnie Kapoor" userId="69e615c9-64f0-484d-9e30-ebf10151488b" providerId="ADAL" clId="{5A414D9F-5716-4676-8044-D77E728B641C}" dt="2022-02-21T09:30:13.504" v="1215"/>
          <ac:spMkLst>
            <pc:docMk/>
            <pc:sldMk cId="761658660" sldId="2076138070"/>
            <ac:spMk id="80" creationId="{AAE8264A-23C0-4BB5-B044-98BBDC6CFE64}"/>
          </ac:spMkLst>
        </pc:spChg>
        <pc:spChg chg="add mod">
          <ac:chgData name="Ronnie Kapoor" userId="69e615c9-64f0-484d-9e30-ebf10151488b" providerId="ADAL" clId="{5A414D9F-5716-4676-8044-D77E728B641C}" dt="2022-02-21T09:30:13.504" v="1215"/>
          <ac:spMkLst>
            <pc:docMk/>
            <pc:sldMk cId="761658660" sldId="2076138070"/>
            <ac:spMk id="81" creationId="{890FCBE7-74EC-419E-B9A9-D2007E003C54}"/>
          </ac:spMkLst>
        </pc:spChg>
        <pc:spChg chg="add mod">
          <ac:chgData name="Ronnie Kapoor" userId="69e615c9-64f0-484d-9e30-ebf10151488b" providerId="ADAL" clId="{5A414D9F-5716-4676-8044-D77E728B641C}" dt="2022-02-21T09:30:13.504" v="1215"/>
          <ac:spMkLst>
            <pc:docMk/>
            <pc:sldMk cId="761658660" sldId="2076138070"/>
            <ac:spMk id="82" creationId="{40D0A852-8995-42C1-BFE3-42AB8DF77A4E}"/>
          </ac:spMkLst>
        </pc:spChg>
        <pc:spChg chg="add mod">
          <ac:chgData name="Ronnie Kapoor" userId="69e615c9-64f0-484d-9e30-ebf10151488b" providerId="ADAL" clId="{5A414D9F-5716-4676-8044-D77E728B641C}" dt="2022-02-21T09:30:13.504" v="1215"/>
          <ac:spMkLst>
            <pc:docMk/>
            <pc:sldMk cId="761658660" sldId="2076138070"/>
            <ac:spMk id="83" creationId="{B853D08F-07F8-4025-B5C8-0FB07F9B734A}"/>
          </ac:spMkLst>
        </pc:spChg>
        <pc:spChg chg="add mod">
          <ac:chgData name="Ronnie Kapoor" userId="69e615c9-64f0-484d-9e30-ebf10151488b" providerId="ADAL" clId="{5A414D9F-5716-4676-8044-D77E728B641C}" dt="2022-02-21T09:30:13.504" v="1215"/>
          <ac:spMkLst>
            <pc:docMk/>
            <pc:sldMk cId="761658660" sldId="2076138070"/>
            <ac:spMk id="84" creationId="{3A673671-13B1-440D-9B84-9B2508C507D4}"/>
          </ac:spMkLst>
        </pc:spChg>
        <pc:spChg chg="add mod">
          <ac:chgData name="Ronnie Kapoor" userId="69e615c9-64f0-484d-9e30-ebf10151488b" providerId="ADAL" clId="{5A414D9F-5716-4676-8044-D77E728B641C}" dt="2022-02-21T09:30:13.504" v="1215"/>
          <ac:spMkLst>
            <pc:docMk/>
            <pc:sldMk cId="761658660" sldId="2076138070"/>
            <ac:spMk id="85" creationId="{89525529-8CFB-4E98-BE67-F786DB9B0079}"/>
          </ac:spMkLst>
        </pc:spChg>
        <pc:spChg chg="add mod">
          <ac:chgData name="Ronnie Kapoor" userId="69e615c9-64f0-484d-9e30-ebf10151488b" providerId="ADAL" clId="{5A414D9F-5716-4676-8044-D77E728B641C}" dt="2022-02-21T09:30:13.504" v="1215"/>
          <ac:spMkLst>
            <pc:docMk/>
            <pc:sldMk cId="761658660" sldId="2076138070"/>
            <ac:spMk id="86" creationId="{E819783C-7296-4FBF-BBF9-0A497C69C42B}"/>
          </ac:spMkLst>
        </pc:spChg>
        <pc:spChg chg="add mod">
          <ac:chgData name="Ronnie Kapoor" userId="69e615c9-64f0-484d-9e30-ebf10151488b" providerId="ADAL" clId="{5A414D9F-5716-4676-8044-D77E728B641C}" dt="2022-02-21T09:30:13.504" v="1215"/>
          <ac:spMkLst>
            <pc:docMk/>
            <pc:sldMk cId="761658660" sldId="2076138070"/>
            <ac:spMk id="87" creationId="{DE3B9927-85B3-4155-8001-6E06A9AF910D}"/>
          </ac:spMkLst>
        </pc:spChg>
        <pc:spChg chg="add mod">
          <ac:chgData name="Ronnie Kapoor" userId="69e615c9-64f0-484d-9e30-ebf10151488b" providerId="ADAL" clId="{5A414D9F-5716-4676-8044-D77E728B641C}" dt="2022-02-21T09:30:13.504" v="1215"/>
          <ac:spMkLst>
            <pc:docMk/>
            <pc:sldMk cId="761658660" sldId="2076138070"/>
            <ac:spMk id="88" creationId="{CAB046CD-9272-4B38-A692-5C9A9254E3DC}"/>
          </ac:spMkLst>
        </pc:spChg>
        <pc:spChg chg="add mod">
          <ac:chgData name="Ronnie Kapoor" userId="69e615c9-64f0-484d-9e30-ebf10151488b" providerId="ADAL" clId="{5A414D9F-5716-4676-8044-D77E728B641C}" dt="2022-02-21T09:30:13.504" v="1215"/>
          <ac:spMkLst>
            <pc:docMk/>
            <pc:sldMk cId="761658660" sldId="2076138070"/>
            <ac:spMk id="89" creationId="{26BDF4E7-E903-487C-97DA-35906EFFD148}"/>
          </ac:spMkLst>
        </pc:spChg>
        <pc:spChg chg="add mod">
          <ac:chgData name="Ronnie Kapoor" userId="69e615c9-64f0-484d-9e30-ebf10151488b" providerId="ADAL" clId="{5A414D9F-5716-4676-8044-D77E728B641C}" dt="2022-02-21T09:30:13.504" v="1215"/>
          <ac:spMkLst>
            <pc:docMk/>
            <pc:sldMk cId="761658660" sldId="2076138070"/>
            <ac:spMk id="90" creationId="{D2D57E19-5F9B-4BE1-8196-7D6A76993860}"/>
          </ac:spMkLst>
        </pc:spChg>
        <pc:spChg chg="add mod">
          <ac:chgData name="Ronnie Kapoor" userId="69e615c9-64f0-484d-9e30-ebf10151488b" providerId="ADAL" clId="{5A414D9F-5716-4676-8044-D77E728B641C}" dt="2022-02-21T09:30:13.504" v="1215"/>
          <ac:spMkLst>
            <pc:docMk/>
            <pc:sldMk cId="761658660" sldId="2076138070"/>
            <ac:spMk id="91" creationId="{ED006FAB-C5CF-4B56-92F6-DB1207C4BCA7}"/>
          </ac:spMkLst>
        </pc:spChg>
        <pc:spChg chg="add mod">
          <ac:chgData name="Ronnie Kapoor" userId="69e615c9-64f0-484d-9e30-ebf10151488b" providerId="ADAL" clId="{5A414D9F-5716-4676-8044-D77E728B641C}" dt="2022-02-21T09:30:13.504" v="1215"/>
          <ac:spMkLst>
            <pc:docMk/>
            <pc:sldMk cId="761658660" sldId="2076138070"/>
            <ac:spMk id="92" creationId="{AAAFE7DD-720B-4472-ABA8-72FA217E3303}"/>
          </ac:spMkLst>
        </pc:spChg>
        <pc:spChg chg="add mod">
          <ac:chgData name="Ronnie Kapoor" userId="69e615c9-64f0-484d-9e30-ebf10151488b" providerId="ADAL" clId="{5A414D9F-5716-4676-8044-D77E728B641C}" dt="2022-02-21T09:30:13.504" v="1215"/>
          <ac:spMkLst>
            <pc:docMk/>
            <pc:sldMk cId="761658660" sldId="2076138070"/>
            <ac:spMk id="93" creationId="{44E1029B-6D9D-4554-BF86-6DD82AA225D2}"/>
          </ac:spMkLst>
        </pc:spChg>
        <pc:spChg chg="add mod">
          <ac:chgData name="Ronnie Kapoor" userId="69e615c9-64f0-484d-9e30-ebf10151488b" providerId="ADAL" clId="{5A414D9F-5716-4676-8044-D77E728B641C}" dt="2022-02-21T09:30:13.504" v="1215"/>
          <ac:spMkLst>
            <pc:docMk/>
            <pc:sldMk cId="761658660" sldId="2076138070"/>
            <ac:spMk id="94" creationId="{32BFE9AE-0CAD-4D25-A7BD-4BF0E8344BF4}"/>
          </ac:spMkLst>
        </pc:spChg>
        <pc:spChg chg="add mod">
          <ac:chgData name="Ronnie Kapoor" userId="69e615c9-64f0-484d-9e30-ebf10151488b" providerId="ADAL" clId="{5A414D9F-5716-4676-8044-D77E728B641C}" dt="2022-02-21T09:30:13.504" v="1215"/>
          <ac:spMkLst>
            <pc:docMk/>
            <pc:sldMk cId="761658660" sldId="2076138070"/>
            <ac:spMk id="95" creationId="{9FCABBCD-90BA-44C9-ACD4-24E66D60A4AA}"/>
          </ac:spMkLst>
        </pc:spChg>
        <pc:spChg chg="add mod">
          <ac:chgData name="Ronnie Kapoor" userId="69e615c9-64f0-484d-9e30-ebf10151488b" providerId="ADAL" clId="{5A414D9F-5716-4676-8044-D77E728B641C}" dt="2022-02-21T09:30:13.504" v="1215"/>
          <ac:spMkLst>
            <pc:docMk/>
            <pc:sldMk cId="761658660" sldId="2076138070"/>
            <ac:spMk id="96" creationId="{E2ACEE1B-7A2A-4107-A12D-D143D25F1BEE}"/>
          </ac:spMkLst>
        </pc:spChg>
        <pc:spChg chg="add mod">
          <ac:chgData name="Ronnie Kapoor" userId="69e615c9-64f0-484d-9e30-ebf10151488b" providerId="ADAL" clId="{5A414D9F-5716-4676-8044-D77E728B641C}" dt="2022-02-21T09:30:13.504" v="1215"/>
          <ac:spMkLst>
            <pc:docMk/>
            <pc:sldMk cId="761658660" sldId="2076138070"/>
            <ac:spMk id="98" creationId="{FA0CCD26-1F34-4B0A-AC61-12E07919FB88}"/>
          </ac:spMkLst>
        </pc:spChg>
        <pc:spChg chg="add mod">
          <ac:chgData name="Ronnie Kapoor" userId="69e615c9-64f0-484d-9e30-ebf10151488b" providerId="ADAL" clId="{5A414D9F-5716-4676-8044-D77E728B641C}" dt="2022-02-21T09:30:13.504" v="1215"/>
          <ac:spMkLst>
            <pc:docMk/>
            <pc:sldMk cId="761658660" sldId="2076138070"/>
            <ac:spMk id="99" creationId="{AD3367F5-EAC8-4C0D-8E10-0FA8B3D52A08}"/>
          </ac:spMkLst>
        </pc:spChg>
        <pc:spChg chg="add mod">
          <ac:chgData name="Ronnie Kapoor" userId="69e615c9-64f0-484d-9e30-ebf10151488b" providerId="ADAL" clId="{5A414D9F-5716-4676-8044-D77E728B641C}" dt="2022-02-21T09:30:13.504" v="1215"/>
          <ac:spMkLst>
            <pc:docMk/>
            <pc:sldMk cId="761658660" sldId="2076138070"/>
            <ac:spMk id="100" creationId="{3BFA15B0-79BA-4A1C-A897-29A904D7CBE5}"/>
          </ac:spMkLst>
        </pc:spChg>
        <pc:spChg chg="add del mod">
          <ac:chgData name="Ronnie Kapoor" userId="69e615c9-64f0-484d-9e30-ebf10151488b" providerId="ADAL" clId="{5A414D9F-5716-4676-8044-D77E728B641C}" dt="2022-02-21T09:33:40.550" v="1277" actId="478"/>
          <ac:spMkLst>
            <pc:docMk/>
            <pc:sldMk cId="761658660" sldId="2076138070"/>
            <ac:spMk id="102" creationId="{5961A24A-3604-4B55-85F7-3800632104F4}"/>
          </ac:spMkLst>
        </pc:spChg>
        <pc:spChg chg="add del mod">
          <ac:chgData name="Ronnie Kapoor" userId="69e615c9-64f0-484d-9e30-ebf10151488b" providerId="ADAL" clId="{5A414D9F-5716-4676-8044-D77E728B641C}" dt="2022-02-21T09:32:01.363" v="1269" actId="478"/>
          <ac:spMkLst>
            <pc:docMk/>
            <pc:sldMk cId="761658660" sldId="2076138070"/>
            <ac:spMk id="103" creationId="{47774C53-7071-4C26-A43B-2967DC37DD2D}"/>
          </ac:spMkLst>
        </pc:spChg>
        <pc:spChg chg="add del mod">
          <ac:chgData name="Ronnie Kapoor" userId="69e615c9-64f0-484d-9e30-ebf10151488b" providerId="ADAL" clId="{5A414D9F-5716-4676-8044-D77E728B641C}" dt="2022-02-21T09:33:27.527" v="1273" actId="478"/>
          <ac:spMkLst>
            <pc:docMk/>
            <pc:sldMk cId="761658660" sldId="2076138070"/>
            <ac:spMk id="104" creationId="{5AB3328A-45D0-4EE3-97BD-3DA2392C592E}"/>
          </ac:spMkLst>
        </pc:spChg>
        <pc:spChg chg="add mod">
          <ac:chgData name="Ronnie Kapoor" userId="69e615c9-64f0-484d-9e30-ebf10151488b" providerId="ADAL" clId="{5A414D9F-5716-4676-8044-D77E728B641C}" dt="2022-02-21T10:02:49.428" v="2118" actId="20577"/>
          <ac:spMkLst>
            <pc:docMk/>
            <pc:sldMk cId="761658660" sldId="2076138070"/>
            <ac:spMk id="113" creationId="{B61C9279-A832-4107-B88D-B95D93D45AFB}"/>
          </ac:spMkLst>
        </pc:spChg>
        <pc:spChg chg="add mod">
          <ac:chgData name="Ronnie Kapoor" userId="69e615c9-64f0-484d-9e30-ebf10151488b" providerId="ADAL" clId="{5A414D9F-5716-4676-8044-D77E728B641C}" dt="2022-02-21T09:57:21.850" v="1792" actId="313"/>
          <ac:spMkLst>
            <pc:docMk/>
            <pc:sldMk cId="761658660" sldId="2076138070"/>
            <ac:spMk id="114" creationId="{31A155F9-C376-413C-832F-A15C5E07FDF9}"/>
          </ac:spMkLst>
        </pc:spChg>
        <pc:spChg chg="add mod">
          <ac:chgData name="Ronnie Kapoor" userId="69e615c9-64f0-484d-9e30-ebf10151488b" providerId="ADAL" clId="{5A414D9F-5716-4676-8044-D77E728B641C}" dt="2022-02-21T09:54:52.717" v="1629" actId="20577"/>
          <ac:spMkLst>
            <pc:docMk/>
            <pc:sldMk cId="761658660" sldId="2076138070"/>
            <ac:spMk id="115" creationId="{33E014FC-233B-4BE2-B800-FD9573C31AFD}"/>
          </ac:spMkLst>
        </pc:spChg>
        <pc:spChg chg="add mod">
          <ac:chgData name="Ronnie Kapoor" userId="69e615c9-64f0-484d-9e30-ebf10151488b" providerId="ADAL" clId="{5A414D9F-5716-4676-8044-D77E728B641C}" dt="2022-02-21T09:52:52.112" v="1458" actId="20577"/>
          <ac:spMkLst>
            <pc:docMk/>
            <pc:sldMk cId="761658660" sldId="2076138070"/>
            <ac:spMk id="116" creationId="{C8416FDF-E743-4740-8854-36BFF85968CC}"/>
          </ac:spMkLst>
        </pc:spChg>
        <pc:spChg chg="add mod">
          <ac:chgData name="Ronnie Kapoor" userId="69e615c9-64f0-484d-9e30-ebf10151488b" providerId="ADAL" clId="{5A414D9F-5716-4676-8044-D77E728B641C}" dt="2022-02-21T10:10:57.038" v="2338" actId="20577"/>
          <ac:spMkLst>
            <pc:docMk/>
            <pc:sldMk cId="761658660" sldId="2076138070"/>
            <ac:spMk id="117" creationId="{E5DABDA8-6B9C-4C4F-8E62-D0BCB8D2DD8C}"/>
          </ac:spMkLst>
        </pc:spChg>
        <pc:spChg chg="add mod">
          <ac:chgData name="Ronnie Kapoor" userId="69e615c9-64f0-484d-9e30-ebf10151488b" providerId="ADAL" clId="{5A414D9F-5716-4676-8044-D77E728B641C}" dt="2022-02-21T09:34:48.205" v="1374" actId="20577"/>
          <ac:spMkLst>
            <pc:docMk/>
            <pc:sldMk cId="761658660" sldId="2076138070"/>
            <ac:spMk id="118" creationId="{A389F442-344F-4611-B5F6-5C24C73FD293}"/>
          </ac:spMkLst>
        </pc:spChg>
        <pc:spChg chg="add mod">
          <ac:chgData name="Ronnie Kapoor" userId="69e615c9-64f0-484d-9e30-ebf10151488b" providerId="ADAL" clId="{5A414D9F-5716-4676-8044-D77E728B641C}" dt="2022-02-21T10:12:50.408" v="2553" actId="20577"/>
          <ac:spMkLst>
            <pc:docMk/>
            <pc:sldMk cId="761658660" sldId="2076138070"/>
            <ac:spMk id="119" creationId="{AAE8264A-23C0-4BB5-B044-98BBDC6CFE64}"/>
          </ac:spMkLst>
        </pc:spChg>
        <pc:spChg chg="add mod">
          <ac:chgData name="Ronnie Kapoor" userId="69e615c9-64f0-484d-9e30-ebf10151488b" providerId="ADAL" clId="{5A414D9F-5716-4676-8044-D77E728B641C}" dt="2022-02-21T11:39:00.375" v="4769" actId="20577"/>
          <ac:spMkLst>
            <pc:docMk/>
            <pc:sldMk cId="761658660" sldId="2076138070"/>
            <ac:spMk id="120" creationId="{890FCBE7-74EC-419E-B9A9-D2007E003C54}"/>
          </ac:spMkLst>
        </pc:spChg>
        <pc:spChg chg="add mod">
          <ac:chgData name="Ronnie Kapoor" userId="69e615c9-64f0-484d-9e30-ebf10151488b" providerId="ADAL" clId="{5A414D9F-5716-4676-8044-D77E728B641C}" dt="2022-02-21T10:06:38.580" v="2161" actId="20577"/>
          <ac:spMkLst>
            <pc:docMk/>
            <pc:sldMk cId="761658660" sldId="2076138070"/>
            <ac:spMk id="121" creationId="{40D0A852-8995-42C1-BFE3-42AB8DF77A4E}"/>
          </ac:spMkLst>
        </pc:spChg>
        <pc:spChg chg="add mod">
          <ac:chgData name="Ronnie Kapoor" userId="69e615c9-64f0-484d-9e30-ebf10151488b" providerId="ADAL" clId="{5A414D9F-5716-4676-8044-D77E728B641C}" dt="2022-02-21T13:25:06.751" v="5461" actId="20577"/>
          <ac:spMkLst>
            <pc:docMk/>
            <pc:sldMk cId="761658660" sldId="2076138070"/>
            <ac:spMk id="122" creationId="{B853D08F-07F8-4025-B5C8-0FB07F9B734A}"/>
          </ac:spMkLst>
        </pc:spChg>
        <pc:spChg chg="add mod">
          <ac:chgData name="Ronnie Kapoor" userId="69e615c9-64f0-484d-9e30-ebf10151488b" providerId="ADAL" clId="{5A414D9F-5716-4676-8044-D77E728B641C}" dt="2022-02-21T10:06:16.744" v="2148" actId="20577"/>
          <ac:spMkLst>
            <pc:docMk/>
            <pc:sldMk cId="761658660" sldId="2076138070"/>
            <ac:spMk id="123" creationId="{3A673671-13B1-440D-9B84-9B2508C507D4}"/>
          </ac:spMkLst>
        </pc:spChg>
        <pc:spChg chg="add mod">
          <ac:chgData name="Ronnie Kapoor" userId="69e615c9-64f0-484d-9e30-ebf10151488b" providerId="ADAL" clId="{5A414D9F-5716-4676-8044-D77E728B641C}" dt="2022-02-21T09:54:02.993" v="1494" actId="20577"/>
          <ac:spMkLst>
            <pc:docMk/>
            <pc:sldMk cId="761658660" sldId="2076138070"/>
            <ac:spMk id="124" creationId="{89525529-8CFB-4E98-BE67-F786DB9B0079}"/>
          </ac:spMkLst>
        </pc:spChg>
        <pc:spChg chg="add mod">
          <ac:chgData name="Ronnie Kapoor" userId="69e615c9-64f0-484d-9e30-ebf10151488b" providerId="ADAL" clId="{5A414D9F-5716-4676-8044-D77E728B641C}" dt="2022-02-21T09:30:13.552" v="1216"/>
          <ac:spMkLst>
            <pc:docMk/>
            <pc:sldMk cId="761658660" sldId="2076138070"/>
            <ac:spMk id="125" creationId="{E819783C-7296-4FBF-BBF9-0A497C69C42B}"/>
          </ac:spMkLst>
        </pc:spChg>
        <pc:spChg chg="add mod">
          <ac:chgData name="Ronnie Kapoor" userId="69e615c9-64f0-484d-9e30-ebf10151488b" providerId="ADAL" clId="{5A414D9F-5716-4676-8044-D77E728B641C}" dt="2022-02-21T10:07:41.619" v="2170" actId="207"/>
          <ac:spMkLst>
            <pc:docMk/>
            <pc:sldMk cId="761658660" sldId="2076138070"/>
            <ac:spMk id="126" creationId="{DE3B9927-85B3-4155-8001-6E06A9AF910D}"/>
          </ac:spMkLst>
        </pc:spChg>
        <pc:spChg chg="add mod">
          <ac:chgData name="Ronnie Kapoor" userId="69e615c9-64f0-484d-9e30-ebf10151488b" providerId="ADAL" clId="{5A414D9F-5716-4676-8044-D77E728B641C}" dt="2022-02-21T10:07:45.593" v="2171" actId="207"/>
          <ac:spMkLst>
            <pc:docMk/>
            <pc:sldMk cId="761658660" sldId="2076138070"/>
            <ac:spMk id="127" creationId="{CAB046CD-9272-4B38-A692-5C9A9254E3DC}"/>
          </ac:spMkLst>
        </pc:spChg>
        <pc:spChg chg="add mod">
          <ac:chgData name="Ronnie Kapoor" userId="69e615c9-64f0-484d-9e30-ebf10151488b" providerId="ADAL" clId="{5A414D9F-5716-4676-8044-D77E728B641C}" dt="2022-02-21T10:07:49.561" v="2172" actId="207"/>
          <ac:spMkLst>
            <pc:docMk/>
            <pc:sldMk cId="761658660" sldId="2076138070"/>
            <ac:spMk id="128" creationId="{26BDF4E7-E903-487C-97DA-35906EFFD148}"/>
          </ac:spMkLst>
        </pc:spChg>
        <pc:spChg chg="add mod">
          <ac:chgData name="Ronnie Kapoor" userId="69e615c9-64f0-484d-9e30-ebf10151488b" providerId="ADAL" clId="{5A414D9F-5716-4676-8044-D77E728B641C}" dt="2022-02-21T09:30:13.552" v="1216"/>
          <ac:spMkLst>
            <pc:docMk/>
            <pc:sldMk cId="761658660" sldId="2076138070"/>
            <ac:spMk id="129" creationId="{D2D57E19-5F9B-4BE1-8196-7D6A76993860}"/>
          </ac:spMkLst>
        </pc:spChg>
        <pc:spChg chg="add mod">
          <ac:chgData name="Ronnie Kapoor" userId="69e615c9-64f0-484d-9e30-ebf10151488b" providerId="ADAL" clId="{5A414D9F-5716-4676-8044-D77E728B641C}" dt="2022-02-21T10:08:01.148" v="2175" actId="207"/>
          <ac:spMkLst>
            <pc:docMk/>
            <pc:sldMk cId="761658660" sldId="2076138070"/>
            <ac:spMk id="130" creationId="{ED006FAB-C5CF-4B56-92F6-DB1207C4BCA7}"/>
          </ac:spMkLst>
        </pc:spChg>
        <pc:spChg chg="add mod">
          <ac:chgData name="Ronnie Kapoor" userId="69e615c9-64f0-484d-9e30-ebf10151488b" providerId="ADAL" clId="{5A414D9F-5716-4676-8044-D77E728B641C}" dt="2022-02-21T10:07:57.371" v="2174" actId="207"/>
          <ac:spMkLst>
            <pc:docMk/>
            <pc:sldMk cId="761658660" sldId="2076138070"/>
            <ac:spMk id="131" creationId="{AAAFE7DD-720B-4472-ABA8-72FA217E3303}"/>
          </ac:spMkLst>
        </pc:spChg>
        <pc:spChg chg="add mod">
          <ac:chgData name="Ronnie Kapoor" userId="69e615c9-64f0-484d-9e30-ebf10151488b" providerId="ADAL" clId="{5A414D9F-5716-4676-8044-D77E728B641C}" dt="2022-02-21T10:07:53.997" v="2173" actId="207"/>
          <ac:spMkLst>
            <pc:docMk/>
            <pc:sldMk cId="761658660" sldId="2076138070"/>
            <ac:spMk id="132" creationId="{44E1029B-6D9D-4554-BF86-6DD82AA225D2}"/>
          </ac:spMkLst>
        </pc:spChg>
        <pc:spChg chg="add mod">
          <ac:chgData name="Ronnie Kapoor" userId="69e615c9-64f0-484d-9e30-ebf10151488b" providerId="ADAL" clId="{5A414D9F-5716-4676-8044-D77E728B641C}" dt="2022-02-21T10:08:18.496" v="2177" actId="207"/>
          <ac:spMkLst>
            <pc:docMk/>
            <pc:sldMk cId="761658660" sldId="2076138070"/>
            <ac:spMk id="133" creationId="{32BFE9AE-0CAD-4D25-A7BD-4BF0E8344BF4}"/>
          </ac:spMkLst>
        </pc:spChg>
        <pc:spChg chg="add mod">
          <ac:chgData name="Ronnie Kapoor" userId="69e615c9-64f0-484d-9e30-ebf10151488b" providerId="ADAL" clId="{5A414D9F-5716-4676-8044-D77E728B641C}" dt="2022-02-21T10:08:43.126" v="2225"/>
          <ac:spMkLst>
            <pc:docMk/>
            <pc:sldMk cId="761658660" sldId="2076138070"/>
            <ac:spMk id="134" creationId="{9FCABBCD-90BA-44C9-ACD4-24E66D60A4AA}"/>
          </ac:spMkLst>
        </pc:spChg>
        <pc:spChg chg="add mod">
          <ac:chgData name="Ronnie Kapoor" userId="69e615c9-64f0-484d-9e30-ebf10151488b" providerId="ADAL" clId="{5A414D9F-5716-4676-8044-D77E728B641C}" dt="2022-02-21T10:08:45.316" v="2227"/>
          <ac:spMkLst>
            <pc:docMk/>
            <pc:sldMk cId="761658660" sldId="2076138070"/>
            <ac:spMk id="135" creationId="{E2ACEE1B-7A2A-4107-A12D-D143D25F1BEE}"/>
          </ac:spMkLst>
        </pc:spChg>
        <pc:spChg chg="add mod">
          <ac:chgData name="Ronnie Kapoor" userId="69e615c9-64f0-484d-9e30-ebf10151488b" providerId="ADAL" clId="{5A414D9F-5716-4676-8044-D77E728B641C}" dt="2022-02-21T10:09:07.554" v="2277" actId="207"/>
          <ac:spMkLst>
            <pc:docMk/>
            <pc:sldMk cId="761658660" sldId="2076138070"/>
            <ac:spMk id="137" creationId="{FA0CCD26-1F34-4B0A-AC61-12E07919FB88}"/>
          </ac:spMkLst>
        </pc:spChg>
        <pc:spChg chg="add mod">
          <ac:chgData name="Ronnie Kapoor" userId="69e615c9-64f0-484d-9e30-ebf10151488b" providerId="ADAL" clId="{5A414D9F-5716-4676-8044-D77E728B641C}" dt="2022-02-21T10:07:13.561" v="2163" actId="207"/>
          <ac:spMkLst>
            <pc:docMk/>
            <pc:sldMk cId="761658660" sldId="2076138070"/>
            <ac:spMk id="138" creationId="{AD3367F5-EAC8-4C0D-8E10-0FA8B3D52A08}"/>
          </ac:spMkLst>
        </pc:spChg>
        <pc:spChg chg="add mod">
          <ac:chgData name="Ronnie Kapoor" userId="69e615c9-64f0-484d-9e30-ebf10151488b" providerId="ADAL" clId="{5A414D9F-5716-4676-8044-D77E728B641C}" dt="2022-02-21T10:07:17.103" v="2164" actId="207"/>
          <ac:spMkLst>
            <pc:docMk/>
            <pc:sldMk cId="761658660" sldId="2076138070"/>
            <ac:spMk id="139" creationId="{3BFA15B0-79BA-4A1C-A897-29A904D7CBE5}"/>
          </ac:spMkLst>
        </pc:spChg>
        <pc:spChg chg="add mod">
          <ac:chgData name="Ronnie Kapoor" userId="69e615c9-64f0-484d-9e30-ebf10151488b" providerId="ADAL" clId="{5A414D9F-5716-4676-8044-D77E728B641C}" dt="2022-02-21T09:34:30.710" v="1346" actId="1076"/>
          <ac:spMkLst>
            <pc:docMk/>
            <pc:sldMk cId="761658660" sldId="2076138070"/>
            <ac:spMk id="140" creationId="{0DEDB92F-983C-4C2D-A03D-C6F60FB5A917}"/>
          </ac:spMkLst>
        </pc:spChg>
        <pc:grpChg chg="add mod">
          <ac:chgData name="Ronnie Kapoor" userId="69e615c9-64f0-484d-9e30-ebf10151488b" providerId="ADAL" clId="{5A414D9F-5716-4676-8044-D77E728B641C}" dt="2022-02-21T09:30:06.662" v="1211"/>
          <ac:grpSpMkLst>
            <pc:docMk/>
            <pc:sldMk cId="761658660" sldId="2076138070"/>
            <ac:grpSpMk id="23" creationId="{25B4AFB4-AA6B-4444-8470-1A8D5A2880A5}"/>
          </ac:grpSpMkLst>
        </pc:grpChg>
        <pc:grpChg chg="add mod">
          <ac:chgData name="Ronnie Kapoor" userId="69e615c9-64f0-484d-9e30-ebf10151488b" providerId="ADAL" clId="{5A414D9F-5716-4676-8044-D77E728B641C}" dt="2022-02-21T09:30:06.662" v="1211"/>
          <ac:grpSpMkLst>
            <pc:docMk/>
            <pc:sldMk cId="761658660" sldId="2076138070"/>
            <ac:grpSpMk id="27" creationId="{8683082B-1D28-44BE-A0F0-AEDDEA370777}"/>
          </ac:grpSpMkLst>
        </pc:grpChg>
        <pc:grpChg chg="add mod">
          <ac:chgData name="Ronnie Kapoor" userId="69e615c9-64f0-484d-9e30-ebf10151488b" providerId="ADAL" clId="{5A414D9F-5716-4676-8044-D77E728B641C}" dt="2022-02-21T09:30:06.662" v="1211"/>
          <ac:grpSpMkLst>
            <pc:docMk/>
            <pc:sldMk cId="761658660" sldId="2076138070"/>
            <ac:grpSpMk id="28" creationId="{017C3666-4B73-4F91-89C8-9FACD1833E6E}"/>
          </ac:grpSpMkLst>
        </pc:grpChg>
        <pc:grpChg chg="add mod">
          <ac:chgData name="Ronnie Kapoor" userId="69e615c9-64f0-484d-9e30-ebf10151488b" providerId="ADAL" clId="{5A414D9F-5716-4676-8044-D77E728B641C}" dt="2022-02-21T09:30:06.662" v="1211"/>
          <ac:grpSpMkLst>
            <pc:docMk/>
            <pc:sldMk cId="761658660" sldId="2076138070"/>
            <ac:grpSpMk id="29" creationId="{60DCF36E-FB99-4A4A-A9C8-A31852CDCEBC}"/>
          </ac:grpSpMkLst>
        </pc:grpChg>
        <pc:grpChg chg="add mod">
          <ac:chgData name="Ronnie Kapoor" userId="69e615c9-64f0-484d-9e30-ebf10151488b" providerId="ADAL" clId="{5A414D9F-5716-4676-8044-D77E728B641C}" dt="2022-02-21T09:30:06.662" v="1211"/>
          <ac:grpSpMkLst>
            <pc:docMk/>
            <pc:sldMk cId="761658660" sldId="2076138070"/>
            <ac:grpSpMk id="30" creationId="{AA39F2B2-092E-43B5-AB7D-86587756ECD3}"/>
          </ac:grpSpMkLst>
        </pc:grpChg>
        <pc:grpChg chg="add mod">
          <ac:chgData name="Ronnie Kapoor" userId="69e615c9-64f0-484d-9e30-ebf10151488b" providerId="ADAL" clId="{5A414D9F-5716-4676-8044-D77E728B641C}" dt="2022-02-21T09:30:06.662" v="1211"/>
          <ac:grpSpMkLst>
            <pc:docMk/>
            <pc:sldMk cId="761658660" sldId="2076138070"/>
            <ac:grpSpMk id="31" creationId="{E328618E-C644-49AD-A879-6760288E7BE1}"/>
          </ac:grpSpMkLst>
        </pc:grpChg>
        <pc:grpChg chg="add mod">
          <ac:chgData name="Ronnie Kapoor" userId="69e615c9-64f0-484d-9e30-ebf10151488b" providerId="ADAL" clId="{5A414D9F-5716-4676-8044-D77E728B641C}" dt="2022-02-21T09:30:06.662" v="1211"/>
          <ac:grpSpMkLst>
            <pc:docMk/>
            <pc:sldMk cId="761658660" sldId="2076138070"/>
            <ac:grpSpMk id="32" creationId="{80D7489D-490B-4957-9BB8-75F88E3CFA29}"/>
          </ac:grpSpMkLst>
        </pc:grpChg>
        <pc:grpChg chg="add mod">
          <ac:chgData name="Ronnie Kapoor" userId="69e615c9-64f0-484d-9e30-ebf10151488b" providerId="ADAL" clId="{5A414D9F-5716-4676-8044-D77E728B641C}" dt="2022-02-21T09:30:06.662" v="1211"/>
          <ac:grpSpMkLst>
            <pc:docMk/>
            <pc:sldMk cId="761658660" sldId="2076138070"/>
            <ac:grpSpMk id="33" creationId="{C50BCEFA-B162-44BA-9896-C9772EEB2761}"/>
          </ac:grpSpMkLst>
        </pc:grpChg>
        <pc:grpChg chg="add mod">
          <ac:chgData name="Ronnie Kapoor" userId="69e615c9-64f0-484d-9e30-ebf10151488b" providerId="ADAL" clId="{5A414D9F-5716-4676-8044-D77E728B641C}" dt="2022-02-21T09:30:06.662" v="1211"/>
          <ac:grpSpMkLst>
            <pc:docMk/>
            <pc:sldMk cId="761658660" sldId="2076138070"/>
            <ac:grpSpMk id="34" creationId="{BDF38E10-6842-489B-A1E8-26858BD672BA}"/>
          </ac:grpSpMkLst>
        </pc:grpChg>
        <pc:grpChg chg="add mod">
          <ac:chgData name="Ronnie Kapoor" userId="69e615c9-64f0-484d-9e30-ebf10151488b" providerId="ADAL" clId="{5A414D9F-5716-4676-8044-D77E728B641C}" dt="2022-02-21T09:30:06.662" v="1211"/>
          <ac:grpSpMkLst>
            <pc:docMk/>
            <pc:sldMk cId="761658660" sldId="2076138070"/>
            <ac:grpSpMk id="58" creationId="{1ACD7CC5-CCBF-4319-AEA8-D53F60C63057}"/>
          </ac:grpSpMkLst>
        </pc:grpChg>
        <pc:grpChg chg="add mod">
          <ac:chgData name="Ronnie Kapoor" userId="69e615c9-64f0-484d-9e30-ebf10151488b" providerId="ADAL" clId="{5A414D9F-5716-4676-8044-D77E728B641C}" dt="2022-02-21T09:30:13.504" v="1215"/>
          <ac:grpSpMkLst>
            <pc:docMk/>
            <pc:sldMk cId="761658660" sldId="2076138070"/>
            <ac:grpSpMk id="62" creationId="{25B4AFB4-AA6B-4444-8470-1A8D5A2880A5}"/>
          </ac:grpSpMkLst>
        </pc:grpChg>
        <pc:grpChg chg="add mod">
          <ac:chgData name="Ronnie Kapoor" userId="69e615c9-64f0-484d-9e30-ebf10151488b" providerId="ADAL" clId="{5A414D9F-5716-4676-8044-D77E728B641C}" dt="2022-02-21T09:30:13.504" v="1215"/>
          <ac:grpSpMkLst>
            <pc:docMk/>
            <pc:sldMk cId="761658660" sldId="2076138070"/>
            <ac:grpSpMk id="66" creationId="{8683082B-1D28-44BE-A0F0-AEDDEA370777}"/>
          </ac:grpSpMkLst>
        </pc:grpChg>
        <pc:grpChg chg="add mod">
          <ac:chgData name="Ronnie Kapoor" userId="69e615c9-64f0-484d-9e30-ebf10151488b" providerId="ADAL" clId="{5A414D9F-5716-4676-8044-D77E728B641C}" dt="2022-02-21T09:30:13.504" v="1215"/>
          <ac:grpSpMkLst>
            <pc:docMk/>
            <pc:sldMk cId="761658660" sldId="2076138070"/>
            <ac:grpSpMk id="67" creationId="{017C3666-4B73-4F91-89C8-9FACD1833E6E}"/>
          </ac:grpSpMkLst>
        </pc:grpChg>
        <pc:grpChg chg="add mod">
          <ac:chgData name="Ronnie Kapoor" userId="69e615c9-64f0-484d-9e30-ebf10151488b" providerId="ADAL" clId="{5A414D9F-5716-4676-8044-D77E728B641C}" dt="2022-02-21T09:30:13.504" v="1215"/>
          <ac:grpSpMkLst>
            <pc:docMk/>
            <pc:sldMk cId="761658660" sldId="2076138070"/>
            <ac:grpSpMk id="68" creationId="{60DCF36E-FB99-4A4A-A9C8-A31852CDCEBC}"/>
          </ac:grpSpMkLst>
        </pc:grpChg>
        <pc:grpChg chg="add mod">
          <ac:chgData name="Ronnie Kapoor" userId="69e615c9-64f0-484d-9e30-ebf10151488b" providerId="ADAL" clId="{5A414D9F-5716-4676-8044-D77E728B641C}" dt="2022-02-21T09:30:13.504" v="1215"/>
          <ac:grpSpMkLst>
            <pc:docMk/>
            <pc:sldMk cId="761658660" sldId="2076138070"/>
            <ac:grpSpMk id="69" creationId="{AA39F2B2-092E-43B5-AB7D-86587756ECD3}"/>
          </ac:grpSpMkLst>
        </pc:grpChg>
        <pc:grpChg chg="add mod">
          <ac:chgData name="Ronnie Kapoor" userId="69e615c9-64f0-484d-9e30-ebf10151488b" providerId="ADAL" clId="{5A414D9F-5716-4676-8044-D77E728B641C}" dt="2022-02-21T09:30:13.504" v="1215"/>
          <ac:grpSpMkLst>
            <pc:docMk/>
            <pc:sldMk cId="761658660" sldId="2076138070"/>
            <ac:grpSpMk id="70" creationId="{E328618E-C644-49AD-A879-6760288E7BE1}"/>
          </ac:grpSpMkLst>
        </pc:grpChg>
        <pc:grpChg chg="add mod">
          <ac:chgData name="Ronnie Kapoor" userId="69e615c9-64f0-484d-9e30-ebf10151488b" providerId="ADAL" clId="{5A414D9F-5716-4676-8044-D77E728B641C}" dt="2022-02-21T09:30:13.504" v="1215"/>
          <ac:grpSpMkLst>
            <pc:docMk/>
            <pc:sldMk cId="761658660" sldId="2076138070"/>
            <ac:grpSpMk id="71" creationId="{80D7489D-490B-4957-9BB8-75F88E3CFA29}"/>
          </ac:grpSpMkLst>
        </pc:grpChg>
        <pc:grpChg chg="add mod">
          <ac:chgData name="Ronnie Kapoor" userId="69e615c9-64f0-484d-9e30-ebf10151488b" providerId="ADAL" clId="{5A414D9F-5716-4676-8044-D77E728B641C}" dt="2022-02-21T09:30:13.504" v="1215"/>
          <ac:grpSpMkLst>
            <pc:docMk/>
            <pc:sldMk cId="761658660" sldId="2076138070"/>
            <ac:grpSpMk id="72" creationId="{C50BCEFA-B162-44BA-9896-C9772EEB2761}"/>
          </ac:grpSpMkLst>
        </pc:grpChg>
        <pc:grpChg chg="add mod">
          <ac:chgData name="Ronnie Kapoor" userId="69e615c9-64f0-484d-9e30-ebf10151488b" providerId="ADAL" clId="{5A414D9F-5716-4676-8044-D77E728B641C}" dt="2022-02-21T09:30:13.504" v="1215"/>
          <ac:grpSpMkLst>
            <pc:docMk/>
            <pc:sldMk cId="761658660" sldId="2076138070"/>
            <ac:grpSpMk id="73" creationId="{BDF38E10-6842-489B-A1E8-26858BD672BA}"/>
          </ac:grpSpMkLst>
        </pc:grpChg>
        <pc:grpChg chg="add mod">
          <ac:chgData name="Ronnie Kapoor" userId="69e615c9-64f0-484d-9e30-ebf10151488b" providerId="ADAL" clId="{5A414D9F-5716-4676-8044-D77E728B641C}" dt="2022-02-21T09:30:13.504" v="1215"/>
          <ac:grpSpMkLst>
            <pc:docMk/>
            <pc:sldMk cId="761658660" sldId="2076138070"/>
            <ac:grpSpMk id="97" creationId="{1ACD7CC5-CCBF-4319-AEA8-D53F60C63057}"/>
          </ac:grpSpMkLst>
        </pc:grpChg>
        <pc:grpChg chg="add mod">
          <ac:chgData name="Ronnie Kapoor" userId="69e615c9-64f0-484d-9e30-ebf10151488b" providerId="ADAL" clId="{5A414D9F-5716-4676-8044-D77E728B641C}" dt="2022-02-21T10:02:47.416" v="2116" actId="1035"/>
          <ac:grpSpMkLst>
            <pc:docMk/>
            <pc:sldMk cId="761658660" sldId="2076138070"/>
            <ac:grpSpMk id="101" creationId="{25B4AFB4-AA6B-4444-8470-1A8D5A2880A5}"/>
          </ac:grpSpMkLst>
        </pc:grpChg>
        <pc:grpChg chg="add mod">
          <ac:chgData name="Ronnie Kapoor" userId="69e615c9-64f0-484d-9e30-ebf10151488b" providerId="ADAL" clId="{5A414D9F-5716-4676-8044-D77E728B641C}" dt="2022-02-21T09:30:28.291" v="1218" actId="1076"/>
          <ac:grpSpMkLst>
            <pc:docMk/>
            <pc:sldMk cId="761658660" sldId="2076138070"/>
            <ac:grpSpMk id="105" creationId="{8683082B-1D28-44BE-A0F0-AEDDEA370777}"/>
          </ac:grpSpMkLst>
        </pc:grpChg>
        <pc:grpChg chg="add mod">
          <ac:chgData name="Ronnie Kapoor" userId="69e615c9-64f0-484d-9e30-ebf10151488b" providerId="ADAL" clId="{5A414D9F-5716-4676-8044-D77E728B641C}" dt="2022-02-21T09:30:28.291" v="1218" actId="1076"/>
          <ac:grpSpMkLst>
            <pc:docMk/>
            <pc:sldMk cId="761658660" sldId="2076138070"/>
            <ac:grpSpMk id="106" creationId="{017C3666-4B73-4F91-89C8-9FACD1833E6E}"/>
          </ac:grpSpMkLst>
        </pc:grpChg>
        <pc:grpChg chg="add mod">
          <ac:chgData name="Ronnie Kapoor" userId="69e615c9-64f0-484d-9e30-ebf10151488b" providerId="ADAL" clId="{5A414D9F-5716-4676-8044-D77E728B641C}" dt="2022-02-21T09:30:28.291" v="1218" actId="1076"/>
          <ac:grpSpMkLst>
            <pc:docMk/>
            <pc:sldMk cId="761658660" sldId="2076138070"/>
            <ac:grpSpMk id="107" creationId="{60DCF36E-FB99-4A4A-A9C8-A31852CDCEBC}"/>
          </ac:grpSpMkLst>
        </pc:grpChg>
        <pc:grpChg chg="add mod">
          <ac:chgData name="Ronnie Kapoor" userId="69e615c9-64f0-484d-9e30-ebf10151488b" providerId="ADAL" clId="{5A414D9F-5716-4676-8044-D77E728B641C}" dt="2022-02-21T09:30:28.291" v="1218" actId="1076"/>
          <ac:grpSpMkLst>
            <pc:docMk/>
            <pc:sldMk cId="761658660" sldId="2076138070"/>
            <ac:grpSpMk id="108" creationId="{AA39F2B2-092E-43B5-AB7D-86587756ECD3}"/>
          </ac:grpSpMkLst>
        </pc:grpChg>
        <pc:grpChg chg="add mod">
          <ac:chgData name="Ronnie Kapoor" userId="69e615c9-64f0-484d-9e30-ebf10151488b" providerId="ADAL" clId="{5A414D9F-5716-4676-8044-D77E728B641C}" dt="2022-02-21T09:30:28.291" v="1218" actId="1076"/>
          <ac:grpSpMkLst>
            <pc:docMk/>
            <pc:sldMk cId="761658660" sldId="2076138070"/>
            <ac:grpSpMk id="109" creationId="{E328618E-C644-49AD-A879-6760288E7BE1}"/>
          </ac:grpSpMkLst>
        </pc:grpChg>
        <pc:grpChg chg="add mod">
          <ac:chgData name="Ronnie Kapoor" userId="69e615c9-64f0-484d-9e30-ebf10151488b" providerId="ADAL" clId="{5A414D9F-5716-4676-8044-D77E728B641C}" dt="2022-02-21T09:30:28.291" v="1218" actId="1076"/>
          <ac:grpSpMkLst>
            <pc:docMk/>
            <pc:sldMk cId="761658660" sldId="2076138070"/>
            <ac:grpSpMk id="110" creationId="{80D7489D-490B-4957-9BB8-75F88E3CFA29}"/>
          </ac:grpSpMkLst>
        </pc:grpChg>
        <pc:grpChg chg="add mod">
          <ac:chgData name="Ronnie Kapoor" userId="69e615c9-64f0-484d-9e30-ebf10151488b" providerId="ADAL" clId="{5A414D9F-5716-4676-8044-D77E728B641C}" dt="2022-02-21T09:30:28.291" v="1218" actId="1076"/>
          <ac:grpSpMkLst>
            <pc:docMk/>
            <pc:sldMk cId="761658660" sldId="2076138070"/>
            <ac:grpSpMk id="111" creationId="{C50BCEFA-B162-44BA-9896-C9772EEB2761}"/>
          </ac:grpSpMkLst>
        </pc:grpChg>
        <pc:grpChg chg="add mod">
          <ac:chgData name="Ronnie Kapoor" userId="69e615c9-64f0-484d-9e30-ebf10151488b" providerId="ADAL" clId="{5A414D9F-5716-4676-8044-D77E728B641C}" dt="2022-02-21T09:30:28.291" v="1218" actId="1076"/>
          <ac:grpSpMkLst>
            <pc:docMk/>
            <pc:sldMk cId="761658660" sldId="2076138070"/>
            <ac:grpSpMk id="112" creationId="{BDF38E10-6842-489B-A1E8-26858BD672BA}"/>
          </ac:grpSpMkLst>
        </pc:grpChg>
        <pc:grpChg chg="add mod">
          <ac:chgData name="Ronnie Kapoor" userId="69e615c9-64f0-484d-9e30-ebf10151488b" providerId="ADAL" clId="{5A414D9F-5716-4676-8044-D77E728B641C}" dt="2022-02-21T09:30:13.552" v="1216"/>
          <ac:grpSpMkLst>
            <pc:docMk/>
            <pc:sldMk cId="761658660" sldId="2076138070"/>
            <ac:grpSpMk id="136" creationId="{1ACD7CC5-CCBF-4319-AEA8-D53F60C63057}"/>
          </ac:grpSpMkLst>
        </pc:grpChg>
        <pc:graphicFrameChg chg="add del mod modGraphic">
          <ac:chgData name="Ronnie Kapoor" userId="69e615c9-64f0-484d-9e30-ebf10151488b" providerId="ADAL" clId="{5A414D9F-5716-4676-8044-D77E728B641C}" dt="2022-02-21T09:21:10.036" v="1206" actId="478"/>
          <ac:graphicFrameMkLst>
            <pc:docMk/>
            <pc:sldMk cId="761658660" sldId="2076138070"/>
            <ac:graphicFrameMk id="17" creationId="{3871A1ED-13D4-4E0B-B9B7-4CE1C871145B}"/>
          </ac:graphicFrameMkLst>
        </pc:graphicFrameChg>
        <pc:picChg chg="del mod">
          <ac:chgData name="Ronnie Kapoor" userId="69e615c9-64f0-484d-9e30-ebf10151488b" providerId="ADAL" clId="{5A414D9F-5716-4676-8044-D77E728B641C}" dt="2022-02-21T09:30:17.506" v="1217" actId="478"/>
          <ac:picMkLst>
            <pc:docMk/>
            <pc:sldMk cId="761658660" sldId="2076138070"/>
            <ac:picMk id="22" creationId="{32E6715E-ECA7-4911-8248-5DF7204CB706}"/>
          </ac:picMkLst>
        </pc:picChg>
        <pc:picChg chg="add del mod">
          <ac:chgData name="Ronnie Kapoor" userId="69e615c9-64f0-484d-9e30-ebf10151488b" providerId="ADAL" clId="{5A414D9F-5716-4676-8044-D77E728B641C}" dt="2022-02-21T10:32:06.857" v="3053" actId="1076"/>
          <ac:picMkLst>
            <pc:docMk/>
            <pc:sldMk cId="761658660" sldId="2076138070"/>
            <ac:picMk id="149" creationId="{0ECFC4F3-8E7D-43FD-B8C3-3972070B35AE}"/>
          </ac:picMkLst>
        </pc:picChg>
        <pc:picChg chg="add mod">
          <ac:chgData name="Ronnie Kapoor" userId="69e615c9-64f0-484d-9e30-ebf10151488b" providerId="ADAL" clId="{5A414D9F-5716-4676-8044-D77E728B641C}" dt="2022-02-21T10:08:54.044" v="2231" actId="108"/>
          <ac:picMkLst>
            <pc:docMk/>
            <pc:sldMk cId="761658660" sldId="2076138070"/>
            <ac:picMk id="2048" creationId="{C44B2EA8-E456-4601-9186-CA607EC7B26F}"/>
          </ac:picMkLst>
        </pc:picChg>
        <pc:picChg chg="del">
          <ac:chgData name="Ronnie Kapoor" userId="69e615c9-64f0-484d-9e30-ebf10151488b" providerId="ADAL" clId="{5A414D9F-5716-4676-8044-D77E728B641C}" dt="2022-02-21T09:08:10.598" v="1135" actId="478"/>
          <ac:picMkLst>
            <pc:docMk/>
            <pc:sldMk cId="761658660" sldId="2076138070"/>
            <ac:picMk id="2050" creationId="{E83BA93E-A771-41FF-9D63-0A56BC53BE4B}"/>
          </ac:picMkLst>
        </pc:picChg>
        <pc:picChg chg="add mod">
          <ac:chgData name="Ronnie Kapoor" userId="69e615c9-64f0-484d-9e30-ebf10151488b" providerId="ADAL" clId="{5A414D9F-5716-4676-8044-D77E728B641C}" dt="2022-02-21T10:08:50.595" v="2229" actId="108"/>
          <ac:picMkLst>
            <pc:docMk/>
            <pc:sldMk cId="761658660" sldId="2076138070"/>
            <ac:picMk id="2051" creationId="{7C945B4A-7568-4140-BB44-4A64A77BCD4D}"/>
          </ac:picMkLst>
        </pc:picChg>
        <pc:picChg chg="add mod">
          <ac:chgData name="Ronnie Kapoor" userId="69e615c9-64f0-484d-9e30-ebf10151488b" providerId="ADAL" clId="{5A414D9F-5716-4676-8044-D77E728B641C}" dt="2022-02-21T10:08:36.950" v="2223" actId="207"/>
          <ac:picMkLst>
            <pc:docMk/>
            <pc:sldMk cId="761658660" sldId="2076138070"/>
            <ac:picMk id="2053" creationId="{83869FDF-A29E-4574-BFEE-3F6A5FE212DC}"/>
          </ac:picMkLst>
        </pc:picChg>
        <pc:picChg chg="add mod">
          <ac:chgData name="Ronnie Kapoor" userId="69e615c9-64f0-484d-9e30-ebf10151488b" providerId="ADAL" clId="{5A414D9F-5716-4676-8044-D77E728B641C}" dt="2022-02-21T10:09:57.527" v="2284" actId="207"/>
          <ac:picMkLst>
            <pc:docMk/>
            <pc:sldMk cId="761658660" sldId="2076138070"/>
            <ac:picMk id="2055" creationId="{01BC1916-79BF-4884-B708-38F8EA9488D1}"/>
          </ac:picMkLst>
        </pc:picChg>
      </pc:sldChg>
      <pc:sldChg chg="add del">
        <pc:chgData name="Ronnie Kapoor" userId="69e615c9-64f0-484d-9e30-ebf10151488b" providerId="ADAL" clId="{5A414D9F-5716-4676-8044-D77E728B641C}" dt="2022-02-21T10:10:06.362" v="2285" actId="47"/>
        <pc:sldMkLst>
          <pc:docMk/>
          <pc:sldMk cId="154078787" sldId="2076138071"/>
        </pc:sldMkLst>
      </pc:sldChg>
      <pc:sldChg chg="addSp delSp modSp add del mod">
        <pc:chgData name="Ronnie Kapoor" userId="69e615c9-64f0-484d-9e30-ebf10151488b" providerId="ADAL" clId="{5A414D9F-5716-4676-8044-D77E728B641C}" dt="2022-02-21T11:03:11.856" v="4143" actId="47"/>
        <pc:sldMkLst>
          <pc:docMk/>
          <pc:sldMk cId="3008828324" sldId="2076138071"/>
        </pc:sldMkLst>
        <pc:spChg chg="add del mod">
          <ac:chgData name="Ronnie Kapoor" userId="69e615c9-64f0-484d-9e30-ebf10151488b" providerId="ADAL" clId="{5A414D9F-5716-4676-8044-D77E728B641C}" dt="2022-02-21T10:17:48.474" v="2585" actId="478"/>
          <ac:spMkLst>
            <pc:docMk/>
            <pc:sldMk cId="3008828324" sldId="2076138071"/>
            <ac:spMk id="3" creationId="{E2839040-FDC0-4905-A61A-169977DB9CFA}"/>
          </ac:spMkLst>
        </pc:spChg>
        <pc:spChg chg="add del">
          <ac:chgData name="Ronnie Kapoor" userId="69e615c9-64f0-484d-9e30-ebf10151488b" providerId="ADAL" clId="{5A414D9F-5716-4676-8044-D77E728B641C}" dt="2022-02-21T10:17:48.474" v="2585" actId="478"/>
          <ac:spMkLst>
            <pc:docMk/>
            <pc:sldMk cId="3008828324" sldId="2076138071"/>
            <ac:spMk id="19" creationId="{0A045427-5207-4ED3-AB70-4272C56CA711}"/>
          </ac:spMkLst>
        </pc:spChg>
        <pc:spChg chg="add del">
          <ac:chgData name="Ronnie Kapoor" userId="69e615c9-64f0-484d-9e30-ebf10151488b" providerId="ADAL" clId="{5A414D9F-5716-4676-8044-D77E728B641C}" dt="2022-02-21T10:17:48.474" v="2585" actId="478"/>
          <ac:spMkLst>
            <pc:docMk/>
            <pc:sldMk cId="3008828324" sldId="2076138071"/>
            <ac:spMk id="20" creationId="{5903173E-795F-45B6-B332-ED76E9CD75A6}"/>
          </ac:spMkLst>
        </pc:spChg>
        <pc:spChg chg="add del mod">
          <ac:chgData name="Ronnie Kapoor" userId="69e615c9-64f0-484d-9e30-ebf10151488b" providerId="ADAL" clId="{5A414D9F-5716-4676-8044-D77E728B641C}" dt="2022-02-21T10:17:47.908" v="2584"/>
          <ac:spMkLst>
            <pc:docMk/>
            <pc:sldMk cId="3008828324" sldId="2076138071"/>
            <ac:spMk id="47" creationId="{4EBEB5DC-6967-4E7E-A4BF-8819B13B4D0A}"/>
          </ac:spMkLst>
        </pc:spChg>
        <pc:spChg chg="add del mod">
          <ac:chgData name="Ronnie Kapoor" userId="69e615c9-64f0-484d-9e30-ebf10151488b" providerId="ADAL" clId="{5A414D9F-5716-4676-8044-D77E728B641C}" dt="2022-02-21T10:17:47.908" v="2584"/>
          <ac:spMkLst>
            <pc:docMk/>
            <pc:sldMk cId="3008828324" sldId="2076138071"/>
            <ac:spMk id="48" creationId="{8D254F84-9D5D-444A-AB80-BFE3FFC811DA}"/>
          </ac:spMkLst>
        </pc:spChg>
        <pc:spChg chg="add del mod">
          <ac:chgData name="Ronnie Kapoor" userId="69e615c9-64f0-484d-9e30-ebf10151488b" providerId="ADAL" clId="{5A414D9F-5716-4676-8044-D77E728B641C}" dt="2022-02-21T10:17:47.908" v="2584"/>
          <ac:spMkLst>
            <pc:docMk/>
            <pc:sldMk cId="3008828324" sldId="2076138071"/>
            <ac:spMk id="49" creationId="{311197D8-6BFC-4933-8FE5-BCE5D197D6BD}"/>
          </ac:spMkLst>
        </pc:spChg>
        <pc:spChg chg="add del mod">
          <ac:chgData name="Ronnie Kapoor" userId="69e615c9-64f0-484d-9e30-ebf10151488b" providerId="ADAL" clId="{5A414D9F-5716-4676-8044-D77E728B641C}" dt="2022-02-21T10:17:47.908" v="2584"/>
          <ac:spMkLst>
            <pc:docMk/>
            <pc:sldMk cId="3008828324" sldId="2076138071"/>
            <ac:spMk id="50" creationId="{E4389A6F-1E3F-4A76-907F-4A927826822D}"/>
          </ac:spMkLst>
        </pc:spChg>
        <pc:spChg chg="add del mod">
          <ac:chgData name="Ronnie Kapoor" userId="69e615c9-64f0-484d-9e30-ebf10151488b" providerId="ADAL" clId="{5A414D9F-5716-4676-8044-D77E728B641C}" dt="2022-02-21T10:17:47.908" v="2584"/>
          <ac:spMkLst>
            <pc:docMk/>
            <pc:sldMk cId="3008828324" sldId="2076138071"/>
            <ac:spMk id="51" creationId="{B7DA1501-896B-42D4-92F3-B2D670884564}"/>
          </ac:spMkLst>
        </pc:spChg>
        <pc:spChg chg="add del mod">
          <ac:chgData name="Ronnie Kapoor" userId="69e615c9-64f0-484d-9e30-ebf10151488b" providerId="ADAL" clId="{5A414D9F-5716-4676-8044-D77E728B641C}" dt="2022-02-21T10:17:47.908" v="2584"/>
          <ac:spMkLst>
            <pc:docMk/>
            <pc:sldMk cId="3008828324" sldId="2076138071"/>
            <ac:spMk id="52" creationId="{F96A2E52-AC37-4E81-8A10-167A7D964F07}"/>
          </ac:spMkLst>
        </pc:spChg>
        <pc:spChg chg="add del mod">
          <ac:chgData name="Ronnie Kapoor" userId="69e615c9-64f0-484d-9e30-ebf10151488b" providerId="ADAL" clId="{5A414D9F-5716-4676-8044-D77E728B641C}" dt="2022-02-21T10:17:47.908" v="2584"/>
          <ac:spMkLst>
            <pc:docMk/>
            <pc:sldMk cId="3008828324" sldId="2076138071"/>
            <ac:spMk id="53" creationId="{F4497E93-2D2E-4E56-AA75-E37AA1DD50FB}"/>
          </ac:spMkLst>
        </pc:spChg>
        <pc:spChg chg="add del mod">
          <ac:chgData name="Ronnie Kapoor" userId="69e615c9-64f0-484d-9e30-ebf10151488b" providerId="ADAL" clId="{5A414D9F-5716-4676-8044-D77E728B641C}" dt="2022-02-21T10:17:47.908" v="2584"/>
          <ac:spMkLst>
            <pc:docMk/>
            <pc:sldMk cId="3008828324" sldId="2076138071"/>
            <ac:spMk id="54" creationId="{044263A9-C43A-495B-926D-3DED7CEBBB12}"/>
          </ac:spMkLst>
        </pc:spChg>
        <pc:spChg chg="add del mod">
          <ac:chgData name="Ronnie Kapoor" userId="69e615c9-64f0-484d-9e30-ebf10151488b" providerId="ADAL" clId="{5A414D9F-5716-4676-8044-D77E728B641C}" dt="2022-02-21T10:17:47.908" v="2584"/>
          <ac:spMkLst>
            <pc:docMk/>
            <pc:sldMk cId="3008828324" sldId="2076138071"/>
            <ac:spMk id="55" creationId="{DB37EC4E-E91B-44B3-B39C-B4EEA267CB45}"/>
          </ac:spMkLst>
        </pc:spChg>
        <pc:spChg chg="add del mod">
          <ac:chgData name="Ronnie Kapoor" userId="69e615c9-64f0-484d-9e30-ebf10151488b" providerId="ADAL" clId="{5A414D9F-5716-4676-8044-D77E728B641C}" dt="2022-02-21T10:17:47.908" v="2584"/>
          <ac:spMkLst>
            <pc:docMk/>
            <pc:sldMk cId="3008828324" sldId="2076138071"/>
            <ac:spMk id="56" creationId="{330A4688-97CF-4A9D-9BE1-B7D5A5C4DFE0}"/>
          </ac:spMkLst>
        </pc:spChg>
        <pc:spChg chg="add del mod">
          <ac:chgData name="Ronnie Kapoor" userId="69e615c9-64f0-484d-9e30-ebf10151488b" providerId="ADAL" clId="{5A414D9F-5716-4676-8044-D77E728B641C}" dt="2022-02-21T10:17:47.908" v="2584"/>
          <ac:spMkLst>
            <pc:docMk/>
            <pc:sldMk cId="3008828324" sldId="2076138071"/>
            <ac:spMk id="57" creationId="{209C464A-27E0-4C0D-8258-3C388F4764D8}"/>
          </ac:spMkLst>
        </pc:spChg>
        <pc:spChg chg="add mod">
          <ac:chgData name="Ronnie Kapoor" userId="69e615c9-64f0-484d-9e30-ebf10151488b" providerId="ADAL" clId="{5A414D9F-5716-4676-8044-D77E728B641C}" dt="2022-02-21T10:17:57.716" v="2587"/>
          <ac:spMkLst>
            <pc:docMk/>
            <pc:sldMk cId="3008828324" sldId="2076138071"/>
            <ac:spMk id="59" creationId="{1CA0ABB7-4BFA-4468-BC0F-8903FB1C4C40}"/>
          </ac:spMkLst>
        </pc:spChg>
        <pc:spChg chg="add mod">
          <ac:chgData name="Ronnie Kapoor" userId="69e615c9-64f0-484d-9e30-ebf10151488b" providerId="ADAL" clId="{5A414D9F-5716-4676-8044-D77E728B641C}" dt="2022-02-21T10:17:57.716" v="2587"/>
          <ac:spMkLst>
            <pc:docMk/>
            <pc:sldMk cId="3008828324" sldId="2076138071"/>
            <ac:spMk id="60" creationId="{A4FEF70D-DC83-472D-97A0-DD20CEE1DCCB}"/>
          </ac:spMkLst>
        </pc:spChg>
        <pc:spChg chg="add mod">
          <ac:chgData name="Ronnie Kapoor" userId="69e615c9-64f0-484d-9e30-ebf10151488b" providerId="ADAL" clId="{5A414D9F-5716-4676-8044-D77E728B641C}" dt="2022-02-21T10:17:57.716" v="2587"/>
          <ac:spMkLst>
            <pc:docMk/>
            <pc:sldMk cId="3008828324" sldId="2076138071"/>
            <ac:spMk id="61" creationId="{10C22F44-0AEB-4501-903D-F03C13026A4A}"/>
          </ac:spMkLst>
        </pc:spChg>
        <pc:spChg chg="add mod">
          <ac:chgData name="Ronnie Kapoor" userId="69e615c9-64f0-484d-9e30-ebf10151488b" providerId="ADAL" clId="{5A414D9F-5716-4676-8044-D77E728B641C}" dt="2022-02-21T10:17:57.716" v="2587"/>
          <ac:spMkLst>
            <pc:docMk/>
            <pc:sldMk cId="3008828324" sldId="2076138071"/>
            <ac:spMk id="62" creationId="{FEA0E841-757E-4645-AA66-71A19A89EBBE}"/>
          </ac:spMkLst>
        </pc:spChg>
        <pc:spChg chg="add mod">
          <ac:chgData name="Ronnie Kapoor" userId="69e615c9-64f0-484d-9e30-ebf10151488b" providerId="ADAL" clId="{5A414D9F-5716-4676-8044-D77E728B641C}" dt="2022-02-21T10:17:57.716" v="2587"/>
          <ac:spMkLst>
            <pc:docMk/>
            <pc:sldMk cId="3008828324" sldId="2076138071"/>
            <ac:spMk id="63" creationId="{98125F0D-EF1F-4CEE-BFDE-8152E0BA13B6}"/>
          </ac:spMkLst>
        </pc:spChg>
        <pc:spChg chg="add mod">
          <ac:chgData name="Ronnie Kapoor" userId="69e615c9-64f0-484d-9e30-ebf10151488b" providerId="ADAL" clId="{5A414D9F-5716-4676-8044-D77E728B641C}" dt="2022-02-21T10:17:57.716" v="2587"/>
          <ac:spMkLst>
            <pc:docMk/>
            <pc:sldMk cId="3008828324" sldId="2076138071"/>
            <ac:spMk id="64" creationId="{EF95B035-EB2A-4094-8B6F-793DCC21B2C2}"/>
          </ac:spMkLst>
        </pc:spChg>
        <pc:spChg chg="add mod">
          <ac:chgData name="Ronnie Kapoor" userId="69e615c9-64f0-484d-9e30-ebf10151488b" providerId="ADAL" clId="{5A414D9F-5716-4676-8044-D77E728B641C}" dt="2022-02-21T10:17:57.716" v="2587"/>
          <ac:spMkLst>
            <pc:docMk/>
            <pc:sldMk cId="3008828324" sldId="2076138071"/>
            <ac:spMk id="65" creationId="{C38DE2D8-213F-471B-8A4A-8552112B9BBB}"/>
          </ac:spMkLst>
        </pc:spChg>
        <pc:spChg chg="add mod">
          <ac:chgData name="Ronnie Kapoor" userId="69e615c9-64f0-484d-9e30-ebf10151488b" providerId="ADAL" clId="{5A414D9F-5716-4676-8044-D77E728B641C}" dt="2022-02-21T10:17:57.716" v="2587"/>
          <ac:spMkLst>
            <pc:docMk/>
            <pc:sldMk cId="3008828324" sldId="2076138071"/>
            <ac:spMk id="66" creationId="{A5F6EAF1-4737-4A1A-9846-394FA6283346}"/>
          </ac:spMkLst>
        </pc:spChg>
        <pc:spChg chg="add mod">
          <ac:chgData name="Ronnie Kapoor" userId="69e615c9-64f0-484d-9e30-ebf10151488b" providerId="ADAL" clId="{5A414D9F-5716-4676-8044-D77E728B641C}" dt="2022-02-21T10:20:19.935" v="2613" actId="20577"/>
          <ac:spMkLst>
            <pc:docMk/>
            <pc:sldMk cId="3008828324" sldId="2076138071"/>
            <ac:spMk id="67" creationId="{08BAF1E0-0F2C-40D3-9DCF-35F365989827}"/>
          </ac:spMkLst>
        </pc:spChg>
        <pc:spChg chg="add mod">
          <ac:chgData name="Ronnie Kapoor" userId="69e615c9-64f0-484d-9e30-ebf10151488b" providerId="ADAL" clId="{5A414D9F-5716-4676-8044-D77E728B641C}" dt="2022-02-21T10:20:33.730" v="2641" actId="5793"/>
          <ac:spMkLst>
            <pc:docMk/>
            <pc:sldMk cId="3008828324" sldId="2076138071"/>
            <ac:spMk id="68" creationId="{4C9ABCB5-CD7D-4507-AC9F-6A3CFB76BE57}"/>
          </ac:spMkLst>
        </pc:spChg>
        <pc:spChg chg="add mod">
          <ac:chgData name="Ronnie Kapoor" userId="69e615c9-64f0-484d-9e30-ebf10151488b" providerId="ADAL" clId="{5A414D9F-5716-4676-8044-D77E728B641C}" dt="2022-02-21T10:18:22.415" v="2603" actId="1076"/>
          <ac:spMkLst>
            <pc:docMk/>
            <pc:sldMk cId="3008828324" sldId="2076138071"/>
            <ac:spMk id="69" creationId="{8ABCE7CD-469D-4EB6-92F2-2B9F2253AC58}"/>
          </ac:spMkLst>
        </pc:spChg>
        <pc:spChg chg="add del">
          <ac:chgData name="Ronnie Kapoor" userId="69e615c9-64f0-484d-9e30-ebf10151488b" providerId="ADAL" clId="{5A414D9F-5716-4676-8044-D77E728B641C}" dt="2022-02-21T10:17:57.112" v="2586" actId="478"/>
          <ac:spMkLst>
            <pc:docMk/>
            <pc:sldMk cId="3008828324" sldId="2076138071"/>
            <ac:spMk id="140" creationId="{0DEDB92F-983C-4C2D-A03D-C6F60FB5A917}"/>
          </ac:spMkLst>
        </pc:spChg>
        <pc:grpChg chg="add del">
          <ac:chgData name="Ronnie Kapoor" userId="69e615c9-64f0-484d-9e30-ebf10151488b" providerId="ADAL" clId="{5A414D9F-5716-4676-8044-D77E728B641C}" dt="2022-02-21T10:17:57.112" v="2586" actId="478"/>
          <ac:grpSpMkLst>
            <pc:docMk/>
            <pc:sldMk cId="3008828324" sldId="2076138071"/>
            <ac:grpSpMk id="101" creationId="{25B4AFB4-AA6B-4444-8470-1A8D5A2880A5}"/>
          </ac:grpSpMkLst>
        </pc:grpChg>
        <pc:grpChg chg="add del">
          <ac:chgData name="Ronnie Kapoor" userId="69e615c9-64f0-484d-9e30-ebf10151488b" providerId="ADAL" clId="{5A414D9F-5716-4676-8044-D77E728B641C}" dt="2022-02-21T10:17:57.112" v="2586" actId="478"/>
          <ac:grpSpMkLst>
            <pc:docMk/>
            <pc:sldMk cId="3008828324" sldId="2076138071"/>
            <ac:grpSpMk id="105" creationId="{8683082B-1D28-44BE-A0F0-AEDDEA370777}"/>
          </ac:grpSpMkLst>
        </pc:grpChg>
        <pc:grpChg chg="add del">
          <ac:chgData name="Ronnie Kapoor" userId="69e615c9-64f0-484d-9e30-ebf10151488b" providerId="ADAL" clId="{5A414D9F-5716-4676-8044-D77E728B641C}" dt="2022-02-21T10:17:57.112" v="2586" actId="478"/>
          <ac:grpSpMkLst>
            <pc:docMk/>
            <pc:sldMk cId="3008828324" sldId="2076138071"/>
            <ac:grpSpMk id="106" creationId="{017C3666-4B73-4F91-89C8-9FACD1833E6E}"/>
          </ac:grpSpMkLst>
        </pc:grpChg>
        <pc:grpChg chg="add del">
          <ac:chgData name="Ronnie Kapoor" userId="69e615c9-64f0-484d-9e30-ebf10151488b" providerId="ADAL" clId="{5A414D9F-5716-4676-8044-D77E728B641C}" dt="2022-02-21T10:17:57.112" v="2586" actId="478"/>
          <ac:grpSpMkLst>
            <pc:docMk/>
            <pc:sldMk cId="3008828324" sldId="2076138071"/>
            <ac:grpSpMk id="107" creationId="{60DCF36E-FB99-4A4A-A9C8-A31852CDCEBC}"/>
          </ac:grpSpMkLst>
        </pc:grpChg>
        <pc:grpChg chg="add del">
          <ac:chgData name="Ronnie Kapoor" userId="69e615c9-64f0-484d-9e30-ebf10151488b" providerId="ADAL" clId="{5A414D9F-5716-4676-8044-D77E728B641C}" dt="2022-02-21T10:17:57.112" v="2586" actId="478"/>
          <ac:grpSpMkLst>
            <pc:docMk/>
            <pc:sldMk cId="3008828324" sldId="2076138071"/>
            <ac:grpSpMk id="108" creationId="{AA39F2B2-092E-43B5-AB7D-86587756ECD3}"/>
          </ac:grpSpMkLst>
        </pc:grpChg>
        <pc:grpChg chg="add del">
          <ac:chgData name="Ronnie Kapoor" userId="69e615c9-64f0-484d-9e30-ebf10151488b" providerId="ADAL" clId="{5A414D9F-5716-4676-8044-D77E728B641C}" dt="2022-02-21T10:17:57.112" v="2586" actId="478"/>
          <ac:grpSpMkLst>
            <pc:docMk/>
            <pc:sldMk cId="3008828324" sldId="2076138071"/>
            <ac:grpSpMk id="109" creationId="{E328618E-C644-49AD-A879-6760288E7BE1}"/>
          </ac:grpSpMkLst>
        </pc:grpChg>
        <pc:grpChg chg="add del">
          <ac:chgData name="Ronnie Kapoor" userId="69e615c9-64f0-484d-9e30-ebf10151488b" providerId="ADAL" clId="{5A414D9F-5716-4676-8044-D77E728B641C}" dt="2022-02-21T10:17:57.112" v="2586" actId="478"/>
          <ac:grpSpMkLst>
            <pc:docMk/>
            <pc:sldMk cId="3008828324" sldId="2076138071"/>
            <ac:grpSpMk id="110" creationId="{80D7489D-490B-4957-9BB8-75F88E3CFA29}"/>
          </ac:grpSpMkLst>
        </pc:grpChg>
        <pc:grpChg chg="add del">
          <ac:chgData name="Ronnie Kapoor" userId="69e615c9-64f0-484d-9e30-ebf10151488b" providerId="ADAL" clId="{5A414D9F-5716-4676-8044-D77E728B641C}" dt="2022-02-21T10:17:57.112" v="2586" actId="478"/>
          <ac:grpSpMkLst>
            <pc:docMk/>
            <pc:sldMk cId="3008828324" sldId="2076138071"/>
            <ac:grpSpMk id="111" creationId="{C50BCEFA-B162-44BA-9896-C9772EEB2761}"/>
          </ac:grpSpMkLst>
        </pc:grpChg>
        <pc:grpChg chg="add del">
          <ac:chgData name="Ronnie Kapoor" userId="69e615c9-64f0-484d-9e30-ebf10151488b" providerId="ADAL" clId="{5A414D9F-5716-4676-8044-D77E728B641C}" dt="2022-02-21T10:17:57.112" v="2586" actId="478"/>
          <ac:grpSpMkLst>
            <pc:docMk/>
            <pc:sldMk cId="3008828324" sldId="2076138071"/>
            <ac:grpSpMk id="112" creationId="{BDF38E10-6842-489B-A1E8-26858BD672BA}"/>
          </ac:grpSpMkLst>
        </pc:grpChg>
        <pc:picChg chg="add del mod">
          <ac:chgData name="Ronnie Kapoor" userId="69e615c9-64f0-484d-9e30-ebf10151488b" providerId="ADAL" clId="{5A414D9F-5716-4676-8044-D77E728B641C}" dt="2022-02-21T10:17:47.908" v="2584"/>
          <ac:picMkLst>
            <pc:docMk/>
            <pc:sldMk cId="3008828324" sldId="2076138071"/>
            <ac:picMk id="58" creationId="{F6C6ACC3-CEA8-4038-A78C-483E634BBCDE}"/>
          </ac:picMkLst>
        </pc:picChg>
        <pc:picChg chg="add mod modCrop">
          <ac:chgData name="Ronnie Kapoor" userId="69e615c9-64f0-484d-9e30-ebf10151488b" providerId="ADAL" clId="{5A414D9F-5716-4676-8044-D77E728B641C}" dt="2022-02-21T10:18:17.915" v="2602" actId="1036"/>
          <ac:picMkLst>
            <pc:docMk/>
            <pc:sldMk cId="3008828324" sldId="2076138071"/>
            <ac:picMk id="70" creationId="{A798867C-B882-4AA9-B76B-3F9E6AD8FD46}"/>
          </ac:picMkLst>
        </pc:picChg>
        <pc:picChg chg="add del">
          <ac:chgData name="Ronnie Kapoor" userId="69e615c9-64f0-484d-9e30-ebf10151488b" providerId="ADAL" clId="{5A414D9F-5716-4676-8044-D77E728B641C}" dt="2022-02-21T10:17:57.112" v="2586" actId="478"/>
          <ac:picMkLst>
            <pc:docMk/>
            <pc:sldMk cId="3008828324" sldId="2076138071"/>
            <ac:picMk id="2048" creationId="{C44B2EA8-E456-4601-9186-CA607EC7B26F}"/>
          </ac:picMkLst>
        </pc:picChg>
        <pc:picChg chg="add del">
          <ac:chgData name="Ronnie Kapoor" userId="69e615c9-64f0-484d-9e30-ebf10151488b" providerId="ADAL" clId="{5A414D9F-5716-4676-8044-D77E728B641C}" dt="2022-02-21T10:17:57.112" v="2586" actId="478"/>
          <ac:picMkLst>
            <pc:docMk/>
            <pc:sldMk cId="3008828324" sldId="2076138071"/>
            <ac:picMk id="2051" creationId="{7C945B4A-7568-4140-BB44-4A64A77BCD4D}"/>
          </ac:picMkLst>
        </pc:picChg>
        <pc:picChg chg="add del">
          <ac:chgData name="Ronnie Kapoor" userId="69e615c9-64f0-484d-9e30-ebf10151488b" providerId="ADAL" clId="{5A414D9F-5716-4676-8044-D77E728B641C}" dt="2022-02-21T10:17:57.112" v="2586" actId="478"/>
          <ac:picMkLst>
            <pc:docMk/>
            <pc:sldMk cId="3008828324" sldId="2076138071"/>
            <ac:picMk id="2053" creationId="{83869FDF-A29E-4574-BFEE-3F6A5FE212DC}"/>
          </ac:picMkLst>
        </pc:picChg>
        <pc:picChg chg="add del">
          <ac:chgData name="Ronnie Kapoor" userId="69e615c9-64f0-484d-9e30-ebf10151488b" providerId="ADAL" clId="{5A414D9F-5716-4676-8044-D77E728B641C}" dt="2022-02-21T10:17:57.112" v="2586" actId="478"/>
          <ac:picMkLst>
            <pc:docMk/>
            <pc:sldMk cId="3008828324" sldId="2076138071"/>
            <ac:picMk id="2055" creationId="{01BC1916-79BF-4884-B708-38F8EA9488D1}"/>
          </ac:picMkLst>
        </pc:picChg>
      </pc:sldChg>
      <pc:sldChg chg="add del">
        <pc:chgData name="Ronnie Kapoor" userId="69e615c9-64f0-484d-9e30-ebf10151488b" providerId="ADAL" clId="{5A414D9F-5716-4676-8044-D77E728B641C}" dt="2022-02-21T10:24:05.300" v="2662" actId="47"/>
        <pc:sldMkLst>
          <pc:docMk/>
          <pc:sldMk cId="2722306399" sldId="2076138072"/>
        </pc:sldMkLst>
      </pc:sldChg>
      <pc:sldChg chg="add del">
        <pc:chgData name="Ronnie Kapoor" userId="69e615c9-64f0-484d-9e30-ebf10151488b" providerId="ADAL" clId="{5A414D9F-5716-4676-8044-D77E728B641C}" dt="2022-02-21T11:03:08.169" v="4142" actId="47"/>
        <pc:sldMkLst>
          <pc:docMk/>
          <pc:sldMk cId="3461492433" sldId="2076138072"/>
        </pc:sldMkLst>
      </pc:sldChg>
      <pc:sldChg chg="addSp delSp modSp new del mod modClrScheme chgLayout">
        <pc:chgData name="Ronnie Kapoor" userId="69e615c9-64f0-484d-9e30-ebf10151488b" providerId="ADAL" clId="{5A414D9F-5716-4676-8044-D77E728B641C}" dt="2022-02-21T15:06:39.394" v="5475" actId="47"/>
        <pc:sldMkLst>
          <pc:docMk/>
          <pc:sldMk cId="1926080474" sldId="2076138073"/>
        </pc:sldMkLst>
        <pc:spChg chg="add del mod ord">
          <ac:chgData name="Ronnie Kapoor" userId="69e615c9-64f0-484d-9e30-ebf10151488b" providerId="ADAL" clId="{5A414D9F-5716-4676-8044-D77E728B641C}" dt="2022-02-21T10:27:56.522" v="2720" actId="700"/>
          <ac:spMkLst>
            <pc:docMk/>
            <pc:sldMk cId="1926080474" sldId="2076138073"/>
            <ac:spMk id="2" creationId="{B2D9B643-6786-4834-B87E-F85C4846F0AF}"/>
          </ac:spMkLst>
        </pc:spChg>
        <pc:spChg chg="add del mod ord">
          <ac:chgData name="Ronnie Kapoor" userId="69e615c9-64f0-484d-9e30-ebf10151488b" providerId="ADAL" clId="{5A414D9F-5716-4676-8044-D77E728B641C}" dt="2022-02-21T10:27:56.522" v="2720" actId="700"/>
          <ac:spMkLst>
            <pc:docMk/>
            <pc:sldMk cId="1926080474" sldId="2076138073"/>
            <ac:spMk id="3" creationId="{5B2F4410-733B-4E9D-B708-3FF679A88DB1}"/>
          </ac:spMkLst>
        </pc:spChg>
        <pc:spChg chg="add del mod ord">
          <ac:chgData name="Ronnie Kapoor" userId="69e615c9-64f0-484d-9e30-ebf10151488b" providerId="ADAL" clId="{5A414D9F-5716-4676-8044-D77E728B641C}" dt="2022-02-21T10:27:56.522" v="2720" actId="700"/>
          <ac:spMkLst>
            <pc:docMk/>
            <pc:sldMk cId="1926080474" sldId="2076138073"/>
            <ac:spMk id="4" creationId="{608E453E-328E-4591-AFA7-85B50C76585A}"/>
          </ac:spMkLst>
        </pc:spChg>
        <pc:spChg chg="add del mod ord">
          <ac:chgData name="Ronnie Kapoor" userId="69e615c9-64f0-484d-9e30-ebf10151488b" providerId="ADAL" clId="{5A414D9F-5716-4676-8044-D77E728B641C}" dt="2022-02-21T10:27:56.522" v="2720" actId="700"/>
          <ac:spMkLst>
            <pc:docMk/>
            <pc:sldMk cId="1926080474" sldId="2076138073"/>
            <ac:spMk id="5" creationId="{652F056C-CFFF-4BC3-95E6-6D0A96356601}"/>
          </ac:spMkLst>
        </pc:spChg>
        <pc:spChg chg="del mod ord">
          <ac:chgData name="Ronnie Kapoor" userId="69e615c9-64f0-484d-9e30-ebf10151488b" providerId="ADAL" clId="{5A414D9F-5716-4676-8044-D77E728B641C}" dt="2022-02-21T10:30:26.199" v="2993" actId="478"/>
          <ac:spMkLst>
            <pc:docMk/>
            <pc:sldMk cId="1926080474" sldId="2076138073"/>
            <ac:spMk id="6" creationId="{01F6B2DA-6A7F-4660-8EB4-37CF80FC8C44}"/>
          </ac:spMkLst>
        </pc:spChg>
        <pc:spChg chg="mod ord">
          <ac:chgData name="Ronnie Kapoor" userId="69e615c9-64f0-484d-9e30-ebf10151488b" providerId="ADAL" clId="{5A414D9F-5716-4676-8044-D77E728B641C}" dt="2022-02-21T10:27:56.522" v="2720" actId="700"/>
          <ac:spMkLst>
            <pc:docMk/>
            <pc:sldMk cId="1926080474" sldId="2076138073"/>
            <ac:spMk id="7" creationId="{E801EB18-AAFC-47CB-97B7-1DAA4EC4A74A}"/>
          </ac:spMkLst>
        </pc:spChg>
        <pc:spChg chg="add del mod ord">
          <ac:chgData name="Ronnie Kapoor" userId="69e615c9-64f0-484d-9e30-ebf10151488b" providerId="ADAL" clId="{5A414D9F-5716-4676-8044-D77E728B641C}" dt="2022-02-21T10:27:21.947" v="2719" actId="700"/>
          <ac:spMkLst>
            <pc:docMk/>
            <pc:sldMk cId="1926080474" sldId="2076138073"/>
            <ac:spMk id="8" creationId="{61CC73A4-1A30-4E9B-A82A-BA911FF19C6B}"/>
          </ac:spMkLst>
        </pc:spChg>
        <pc:spChg chg="add del mod ord">
          <ac:chgData name="Ronnie Kapoor" userId="69e615c9-64f0-484d-9e30-ebf10151488b" providerId="ADAL" clId="{5A414D9F-5716-4676-8044-D77E728B641C}" dt="2022-02-21T10:27:21.947" v="2719" actId="700"/>
          <ac:spMkLst>
            <pc:docMk/>
            <pc:sldMk cId="1926080474" sldId="2076138073"/>
            <ac:spMk id="9" creationId="{BAF68DA8-24E6-4487-AB4B-C58FBDE4B9F4}"/>
          </ac:spMkLst>
        </pc:spChg>
        <pc:spChg chg="add del mod ord">
          <ac:chgData name="Ronnie Kapoor" userId="69e615c9-64f0-484d-9e30-ebf10151488b" providerId="ADAL" clId="{5A414D9F-5716-4676-8044-D77E728B641C}" dt="2022-02-21T10:27:21.947" v="2719" actId="700"/>
          <ac:spMkLst>
            <pc:docMk/>
            <pc:sldMk cId="1926080474" sldId="2076138073"/>
            <ac:spMk id="10" creationId="{31079116-4095-4920-8C2A-44972B2BCF88}"/>
          </ac:spMkLst>
        </pc:spChg>
        <pc:spChg chg="add del mod ord">
          <ac:chgData name="Ronnie Kapoor" userId="69e615c9-64f0-484d-9e30-ebf10151488b" providerId="ADAL" clId="{5A414D9F-5716-4676-8044-D77E728B641C}" dt="2022-02-21T10:27:21.947" v="2719" actId="700"/>
          <ac:spMkLst>
            <pc:docMk/>
            <pc:sldMk cId="1926080474" sldId="2076138073"/>
            <ac:spMk id="11" creationId="{27896EB5-3BD2-4F00-A7B8-27E7EDD05FD3}"/>
          </ac:spMkLst>
        </pc:spChg>
        <pc:spChg chg="add mod ord">
          <ac:chgData name="Ronnie Kapoor" userId="69e615c9-64f0-484d-9e30-ebf10151488b" providerId="ADAL" clId="{5A414D9F-5716-4676-8044-D77E728B641C}" dt="2022-02-21T10:28:08.949" v="2759" actId="20577"/>
          <ac:spMkLst>
            <pc:docMk/>
            <pc:sldMk cId="1926080474" sldId="2076138073"/>
            <ac:spMk id="12" creationId="{9502FD30-6B08-4E91-9F31-F537430117E7}"/>
          </ac:spMkLst>
        </pc:spChg>
        <pc:spChg chg="add del mod ord">
          <ac:chgData name="Ronnie Kapoor" userId="69e615c9-64f0-484d-9e30-ebf10151488b" providerId="ADAL" clId="{5A414D9F-5716-4676-8044-D77E728B641C}" dt="2022-02-21T10:34:02.867" v="3181" actId="478"/>
          <ac:spMkLst>
            <pc:docMk/>
            <pc:sldMk cId="1926080474" sldId="2076138073"/>
            <ac:spMk id="13" creationId="{6D922B42-DD6D-4C90-ABF9-1C4D7C8B4CBA}"/>
          </ac:spMkLst>
        </pc:spChg>
        <pc:spChg chg="add mod ord">
          <ac:chgData name="Ronnie Kapoor" userId="69e615c9-64f0-484d-9e30-ebf10151488b" providerId="ADAL" clId="{5A414D9F-5716-4676-8044-D77E728B641C}" dt="2022-02-21T10:30:09.390" v="2991" actId="20577"/>
          <ac:spMkLst>
            <pc:docMk/>
            <pc:sldMk cId="1926080474" sldId="2076138073"/>
            <ac:spMk id="14" creationId="{F8C5DCF6-6220-47E6-BE8D-03752957BD00}"/>
          </ac:spMkLst>
        </pc:spChg>
        <pc:spChg chg="add del mod ord">
          <ac:chgData name="Ronnie Kapoor" userId="69e615c9-64f0-484d-9e30-ebf10151488b" providerId="ADAL" clId="{5A414D9F-5716-4676-8044-D77E728B641C}" dt="2022-02-21T10:40:54.273" v="3186" actId="931"/>
          <ac:spMkLst>
            <pc:docMk/>
            <pc:sldMk cId="1926080474" sldId="2076138073"/>
            <ac:spMk id="15" creationId="{068A00F0-13B7-4500-9EAB-BAA013E73256}"/>
          </ac:spMkLst>
        </pc:spChg>
        <pc:spChg chg="add mod ord">
          <ac:chgData name="Ronnie Kapoor" userId="69e615c9-64f0-484d-9e30-ebf10151488b" providerId="ADAL" clId="{5A414D9F-5716-4676-8044-D77E728B641C}" dt="2022-02-21T10:27:56.522" v="2720" actId="700"/>
          <ac:spMkLst>
            <pc:docMk/>
            <pc:sldMk cId="1926080474" sldId="2076138073"/>
            <ac:spMk id="16" creationId="{9CBA4637-6F39-4E3E-8546-E4648BB80ACA}"/>
          </ac:spMkLst>
        </pc:spChg>
        <pc:spChg chg="add mod ord">
          <ac:chgData name="Ronnie Kapoor" userId="69e615c9-64f0-484d-9e30-ebf10151488b" providerId="ADAL" clId="{5A414D9F-5716-4676-8044-D77E728B641C}" dt="2022-02-21T10:30:17.898" v="2992" actId="1076"/>
          <ac:spMkLst>
            <pc:docMk/>
            <pc:sldMk cId="1926080474" sldId="2076138073"/>
            <ac:spMk id="17" creationId="{4A360819-AEDF-43D1-934A-D23CACB1BF01}"/>
          </ac:spMkLst>
        </pc:spChg>
        <pc:spChg chg="add del mod">
          <ac:chgData name="Ronnie Kapoor" userId="69e615c9-64f0-484d-9e30-ebf10151488b" providerId="ADAL" clId="{5A414D9F-5716-4676-8044-D77E728B641C}" dt="2022-02-21T10:34:01.067" v="3180"/>
          <ac:spMkLst>
            <pc:docMk/>
            <pc:sldMk cId="1926080474" sldId="2076138073"/>
            <ac:spMk id="18" creationId="{1A9DB03D-9C4A-40C5-83F1-F1B02324D1CB}"/>
          </ac:spMkLst>
        </pc:spChg>
        <pc:spChg chg="add del mod">
          <ac:chgData name="Ronnie Kapoor" userId="69e615c9-64f0-484d-9e30-ebf10151488b" providerId="ADAL" clId="{5A414D9F-5716-4676-8044-D77E728B641C}" dt="2022-02-21T10:34:05.143" v="3184" actId="478"/>
          <ac:spMkLst>
            <pc:docMk/>
            <pc:sldMk cId="1926080474" sldId="2076138073"/>
            <ac:spMk id="20" creationId="{148F133C-CB9F-440A-A515-946F95149330}"/>
          </ac:spMkLst>
        </pc:spChg>
        <pc:spChg chg="add del mod">
          <ac:chgData name="Ronnie Kapoor" userId="69e615c9-64f0-484d-9e30-ebf10151488b" providerId="ADAL" clId="{5A414D9F-5716-4676-8044-D77E728B641C}" dt="2022-02-21T10:34:04.173" v="3183"/>
          <ac:spMkLst>
            <pc:docMk/>
            <pc:sldMk cId="1926080474" sldId="2076138073"/>
            <ac:spMk id="21" creationId="{89AC476B-8642-4E21-9130-1568BE17573A}"/>
          </ac:spMkLst>
        </pc:spChg>
        <pc:spChg chg="add mod">
          <ac:chgData name="Ronnie Kapoor" userId="69e615c9-64f0-484d-9e30-ebf10151488b" providerId="ADAL" clId="{5A414D9F-5716-4676-8044-D77E728B641C}" dt="2022-02-21T10:52:29.617" v="3523" actId="113"/>
          <ac:spMkLst>
            <pc:docMk/>
            <pc:sldMk cId="1926080474" sldId="2076138073"/>
            <ac:spMk id="22" creationId="{7D5F7CE6-321D-430C-BEAA-48C8D34C5B6F}"/>
          </ac:spMkLst>
        </pc:spChg>
        <pc:spChg chg="add del mod">
          <ac:chgData name="Ronnie Kapoor" userId="69e615c9-64f0-484d-9e30-ebf10151488b" providerId="ADAL" clId="{5A414D9F-5716-4676-8044-D77E728B641C}" dt="2022-02-21T13:19:10.598" v="5122"/>
          <ac:spMkLst>
            <pc:docMk/>
            <pc:sldMk cId="1926080474" sldId="2076138073"/>
            <ac:spMk id="25" creationId="{D34CF01E-94A0-4658-AE67-46C758FD8E0C}"/>
          </ac:spMkLst>
        </pc:spChg>
        <pc:picChg chg="add mod modCrop">
          <ac:chgData name="Ronnie Kapoor" userId="69e615c9-64f0-484d-9e30-ebf10151488b" providerId="ADAL" clId="{5A414D9F-5716-4676-8044-D77E728B641C}" dt="2022-02-21T10:41:10.796" v="3191" actId="18131"/>
          <ac:picMkLst>
            <pc:docMk/>
            <pc:sldMk cId="1926080474" sldId="2076138073"/>
            <ac:picMk id="24" creationId="{4C6CF2CF-1CFF-43B9-8239-984396B70904}"/>
          </ac:picMkLst>
        </pc:picChg>
        <pc:picChg chg="add mod">
          <ac:chgData name="Ronnie Kapoor" userId="69e615c9-64f0-484d-9e30-ebf10151488b" providerId="ADAL" clId="{5A414D9F-5716-4676-8044-D77E728B641C}" dt="2022-02-21T11:12:53.505" v="4276" actId="1076"/>
          <ac:picMkLst>
            <pc:docMk/>
            <pc:sldMk cId="1926080474" sldId="2076138073"/>
            <ac:picMk id="26" creationId="{5562781E-F7C0-4317-AF53-3CFE02E94121}"/>
          </ac:picMkLst>
        </pc:picChg>
      </pc:sldChg>
      <pc:sldChg chg="delSp modSp add del mod ord modTransition modAnim modNotesTx">
        <pc:chgData name="Ronnie Kapoor" userId="69e615c9-64f0-484d-9e30-ebf10151488b" providerId="ADAL" clId="{5A414D9F-5716-4676-8044-D77E728B641C}" dt="2022-02-22T09:39:55.644" v="10591" actId="20577"/>
        <pc:sldMkLst>
          <pc:docMk/>
          <pc:sldMk cId="3551470963" sldId="2076138074"/>
        </pc:sldMkLst>
        <pc:spChg chg="mod">
          <ac:chgData name="Ronnie Kapoor" userId="69e615c9-64f0-484d-9e30-ebf10151488b" providerId="ADAL" clId="{5A414D9F-5716-4676-8044-D77E728B641C}" dt="2022-02-22T09:39:55.644" v="10591" actId="20577"/>
          <ac:spMkLst>
            <pc:docMk/>
            <pc:sldMk cId="3551470963" sldId="2076138074"/>
            <ac:spMk id="14" creationId="{F8C5DCF6-6220-47E6-BE8D-03752957BD00}"/>
          </ac:spMkLst>
        </pc:spChg>
        <pc:spChg chg="del mod">
          <ac:chgData name="Ronnie Kapoor" userId="69e615c9-64f0-484d-9e30-ebf10151488b" providerId="ADAL" clId="{5A414D9F-5716-4676-8044-D77E728B641C}" dt="2022-02-21T15:09:20.079" v="5569" actId="478"/>
          <ac:spMkLst>
            <pc:docMk/>
            <pc:sldMk cId="3551470963" sldId="2076138074"/>
            <ac:spMk id="17" creationId="{4A360819-AEDF-43D1-934A-D23CACB1BF01}"/>
          </ac:spMkLst>
        </pc:spChg>
        <pc:spChg chg="del mod">
          <ac:chgData name="Ronnie Kapoor" userId="69e615c9-64f0-484d-9e30-ebf10151488b" providerId="ADAL" clId="{5A414D9F-5716-4676-8044-D77E728B641C}" dt="2022-02-21T13:22:18.958" v="5382"/>
          <ac:spMkLst>
            <pc:docMk/>
            <pc:sldMk cId="3551470963" sldId="2076138074"/>
            <ac:spMk id="25" creationId="{D34CF01E-94A0-4658-AE67-46C758FD8E0C}"/>
          </ac:spMkLst>
        </pc:spChg>
        <pc:picChg chg="mod">
          <ac:chgData name="Ronnie Kapoor" userId="69e615c9-64f0-484d-9e30-ebf10151488b" providerId="ADAL" clId="{5A414D9F-5716-4676-8044-D77E728B641C}" dt="2022-02-21T15:12:15.966" v="5768" actId="1440"/>
          <ac:picMkLst>
            <pc:docMk/>
            <pc:sldMk cId="3551470963" sldId="2076138074"/>
            <ac:picMk id="24" creationId="{4C6CF2CF-1CFF-43B9-8239-984396B70904}"/>
          </ac:picMkLst>
        </pc:picChg>
      </pc:sldChg>
      <pc:sldChg chg="addSp delSp modSp add mod modTransition modAnim modNotesTx">
        <pc:chgData name="Ronnie Kapoor" userId="69e615c9-64f0-484d-9e30-ebf10151488b" providerId="ADAL" clId="{5A414D9F-5716-4676-8044-D77E728B641C}" dt="2022-02-22T09:32:17.483" v="10432" actId="404"/>
        <pc:sldMkLst>
          <pc:docMk/>
          <pc:sldMk cId="1380337969" sldId="2076138075"/>
        </pc:sldMkLst>
        <pc:spChg chg="mod">
          <ac:chgData name="Ronnie Kapoor" userId="69e615c9-64f0-484d-9e30-ebf10151488b" providerId="ADAL" clId="{5A414D9F-5716-4676-8044-D77E728B641C}" dt="2022-02-21T15:19:56.056" v="5914" actId="1035"/>
          <ac:spMkLst>
            <pc:docMk/>
            <pc:sldMk cId="1380337969" sldId="2076138075"/>
            <ac:spMk id="3" creationId="{5072CC74-C16C-44F6-A935-3CFA82A932BB}"/>
          </ac:spMkLst>
        </pc:spChg>
        <pc:spChg chg="mod">
          <ac:chgData name="Ronnie Kapoor" userId="69e615c9-64f0-484d-9e30-ebf10151488b" providerId="ADAL" clId="{5A414D9F-5716-4676-8044-D77E728B641C}" dt="2022-02-21T15:19:56.056" v="5914" actId="1035"/>
          <ac:spMkLst>
            <pc:docMk/>
            <pc:sldMk cId="1380337969" sldId="2076138075"/>
            <ac:spMk id="4" creationId="{24014247-2F7E-4F81-AFC4-D91B3899E2B0}"/>
          </ac:spMkLst>
        </pc:spChg>
        <pc:spChg chg="mod">
          <ac:chgData name="Ronnie Kapoor" userId="69e615c9-64f0-484d-9e30-ebf10151488b" providerId="ADAL" clId="{5A414D9F-5716-4676-8044-D77E728B641C}" dt="2022-02-21T15:19:56.056" v="5914" actId="1035"/>
          <ac:spMkLst>
            <pc:docMk/>
            <pc:sldMk cId="1380337969" sldId="2076138075"/>
            <ac:spMk id="5" creationId="{C1A8C9F8-88DF-4B01-B386-B2486DF492BE}"/>
          </ac:spMkLst>
        </pc:spChg>
        <pc:spChg chg="del topLvl">
          <ac:chgData name="Ronnie Kapoor" userId="69e615c9-64f0-484d-9e30-ebf10151488b" providerId="ADAL" clId="{5A414D9F-5716-4676-8044-D77E728B641C}" dt="2022-02-21T11:20:00.819" v="4454" actId="478"/>
          <ac:spMkLst>
            <pc:docMk/>
            <pc:sldMk cId="1380337969" sldId="2076138075"/>
            <ac:spMk id="49" creationId="{4E098005-C01B-452B-A315-7DB5891BE9FE}"/>
          </ac:spMkLst>
        </pc:spChg>
        <pc:spChg chg="add del mod topLvl">
          <ac:chgData name="Ronnie Kapoor" userId="69e615c9-64f0-484d-9e30-ebf10151488b" providerId="ADAL" clId="{5A414D9F-5716-4676-8044-D77E728B641C}" dt="2022-02-21T11:40:55.734" v="4903" actId="1076"/>
          <ac:spMkLst>
            <pc:docMk/>
            <pc:sldMk cId="1380337969" sldId="2076138075"/>
            <ac:spMk id="53" creationId="{CE8AA7BE-F87B-4365-B567-349E40E8A0CF}"/>
          </ac:spMkLst>
        </pc:spChg>
        <pc:spChg chg="mod">
          <ac:chgData name="Ronnie Kapoor" userId="69e615c9-64f0-484d-9e30-ebf10151488b" providerId="ADAL" clId="{5A414D9F-5716-4676-8044-D77E728B641C}" dt="2022-02-21T15:05:09.284" v="5463" actId="14100"/>
          <ac:spMkLst>
            <pc:docMk/>
            <pc:sldMk cId="1380337969" sldId="2076138075"/>
            <ac:spMk id="55" creationId="{A56AC93F-F78C-4B3B-B95E-FDFC863AD18A}"/>
          </ac:spMkLst>
        </pc:spChg>
        <pc:spChg chg="mod">
          <ac:chgData name="Ronnie Kapoor" userId="69e615c9-64f0-484d-9e30-ebf10151488b" providerId="ADAL" clId="{5A414D9F-5716-4676-8044-D77E728B641C}" dt="2022-02-21T13:19:53.470" v="5129"/>
          <ac:spMkLst>
            <pc:docMk/>
            <pc:sldMk cId="1380337969" sldId="2076138075"/>
            <ac:spMk id="56" creationId="{9E85CA80-75EA-45CB-A9F6-2F9363EC405F}"/>
          </ac:spMkLst>
        </pc:spChg>
        <pc:spChg chg="mod">
          <ac:chgData name="Ronnie Kapoor" userId="69e615c9-64f0-484d-9e30-ebf10151488b" providerId="ADAL" clId="{5A414D9F-5716-4676-8044-D77E728B641C}" dt="2022-02-21T13:22:08.582" v="5379" actId="113"/>
          <ac:spMkLst>
            <pc:docMk/>
            <pc:sldMk cId="1380337969" sldId="2076138075"/>
            <ac:spMk id="58" creationId="{DE2213B3-CFE8-4BBE-81E9-DCCD38B12AAA}"/>
          </ac:spMkLst>
        </pc:spChg>
        <pc:spChg chg="mod">
          <ac:chgData name="Ronnie Kapoor" userId="69e615c9-64f0-484d-9e30-ebf10151488b" providerId="ADAL" clId="{5A414D9F-5716-4676-8044-D77E728B641C}" dt="2022-02-21T13:21:05.575" v="5194"/>
          <ac:spMkLst>
            <pc:docMk/>
            <pc:sldMk cId="1380337969" sldId="2076138075"/>
            <ac:spMk id="59" creationId="{C6EA9F25-AE21-4A75-B20C-21ECDFE7FC30}"/>
          </ac:spMkLst>
        </pc:spChg>
        <pc:spChg chg="mod">
          <ac:chgData name="Ronnie Kapoor" userId="69e615c9-64f0-484d-9e30-ebf10151488b" providerId="ADAL" clId="{5A414D9F-5716-4676-8044-D77E728B641C}" dt="2022-02-21T13:23:26.352" v="5435" actId="20577"/>
          <ac:spMkLst>
            <pc:docMk/>
            <pc:sldMk cId="1380337969" sldId="2076138075"/>
            <ac:spMk id="61" creationId="{C7F8BD5F-0F6E-4AC5-8EA4-8A66A601A954}"/>
          </ac:spMkLst>
        </pc:spChg>
        <pc:spChg chg="mod">
          <ac:chgData name="Ronnie Kapoor" userId="69e615c9-64f0-484d-9e30-ebf10151488b" providerId="ADAL" clId="{5A414D9F-5716-4676-8044-D77E728B641C}" dt="2022-02-21T11:42:32.441" v="4973" actId="120"/>
          <ac:spMkLst>
            <pc:docMk/>
            <pc:sldMk cId="1380337969" sldId="2076138075"/>
            <ac:spMk id="62" creationId="{3D5E17B4-8FBA-491A-99DF-58C7F7CC39D3}"/>
          </ac:spMkLst>
        </pc:spChg>
        <pc:spChg chg="mod">
          <ac:chgData name="Ronnie Kapoor" userId="69e615c9-64f0-484d-9e30-ebf10151488b" providerId="ADAL" clId="{5A414D9F-5716-4676-8044-D77E728B641C}" dt="2022-02-21T15:29:48.216" v="6008" actId="313"/>
          <ac:spMkLst>
            <pc:docMk/>
            <pc:sldMk cId="1380337969" sldId="2076138075"/>
            <ac:spMk id="64" creationId="{3CDDC6BA-F4F5-49F4-954D-8530DFB29BB9}"/>
          </ac:spMkLst>
        </pc:spChg>
        <pc:spChg chg="mod">
          <ac:chgData name="Ronnie Kapoor" userId="69e615c9-64f0-484d-9e30-ebf10151488b" providerId="ADAL" clId="{5A414D9F-5716-4676-8044-D77E728B641C}" dt="2022-02-21T11:37:35.281" v="4697" actId="207"/>
          <ac:spMkLst>
            <pc:docMk/>
            <pc:sldMk cId="1380337969" sldId="2076138075"/>
            <ac:spMk id="65" creationId="{C33EC47E-D2F3-4A1E-84BC-809ED3173F5C}"/>
          </ac:spMkLst>
        </pc:spChg>
        <pc:spChg chg="mod">
          <ac:chgData name="Ronnie Kapoor" userId="69e615c9-64f0-484d-9e30-ebf10151488b" providerId="ADAL" clId="{5A414D9F-5716-4676-8044-D77E728B641C}" dt="2022-02-21T15:30:01.347" v="6009" actId="12"/>
          <ac:spMkLst>
            <pc:docMk/>
            <pc:sldMk cId="1380337969" sldId="2076138075"/>
            <ac:spMk id="67" creationId="{9A95A667-ED7A-47A7-945D-7ADD55E72BA6}"/>
          </ac:spMkLst>
        </pc:spChg>
        <pc:spChg chg="mod">
          <ac:chgData name="Ronnie Kapoor" userId="69e615c9-64f0-484d-9e30-ebf10151488b" providerId="ADAL" clId="{5A414D9F-5716-4676-8044-D77E728B641C}" dt="2022-02-22T09:02:17.537" v="9373"/>
          <ac:spMkLst>
            <pc:docMk/>
            <pc:sldMk cId="1380337969" sldId="2076138075"/>
            <ac:spMk id="68" creationId="{3E5D3FCF-09F2-4D42-858E-8391E32D8A82}"/>
          </ac:spMkLst>
        </pc:spChg>
        <pc:spChg chg="mod">
          <ac:chgData name="Ronnie Kapoor" userId="69e615c9-64f0-484d-9e30-ebf10151488b" providerId="ADAL" clId="{5A414D9F-5716-4676-8044-D77E728B641C}" dt="2022-02-21T11:45:17.830" v="5104" actId="1076"/>
          <ac:spMkLst>
            <pc:docMk/>
            <pc:sldMk cId="1380337969" sldId="2076138075"/>
            <ac:spMk id="70" creationId="{F2AB6624-E703-458D-BB1F-41DD4A9C2A45}"/>
          </ac:spMkLst>
        </pc:spChg>
        <pc:spChg chg="mod">
          <ac:chgData name="Ronnie Kapoor" userId="69e615c9-64f0-484d-9e30-ebf10151488b" providerId="ADAL" clId="{5A414D9F-5716-4676-8044-D77E728B641C}" dt="2022-02-21T11:45:14.268" v="5103" actId="1076"/>
          <ac:spMkLst>
            <pc:docMk/>
            <pc:sldMk cId="1380337969" sldId="2076138075"/>
            <ac:spMk id="71" creationId="{98E899AE-D1A4-4CE0-80D5-211A2D21663E}"/>
          </ac:spMkLst>
        </pc:spChg>
        <pc:spChg chg="add del">
          <ac:chgData name="Ronnie Kapoor" userId="69e615c9-64f0-484d-9e30-ebf10151488b" providerId="ADAL" clId="{5A414D9F-5716-4676-8044-D77E728B641C}" dt="2022-02-21T11:25:31.725" v="4550" actId="478"/>
          <ac:spMkLst>
            <pc:docMk/>
            <pc:sldMk cId="1380337969" sldId="2076138075"/>
            <ac:spMk id="73" creationId="{49F0BF5C-90F9-4D15-8BAE-7E8266B0BACF}"/>
          </ac:spMkLst>
        </pc:spChg>
        <pc:spChg chg="add del">
          <ac:chgData name="Ronnie Kapoor" userId="69e615c9-64f0-484d-9e30-ebf10151488b" providerId="ADAL" clId="{5A414D9F-5716-4676-8044-D77E728B641C}" dt="2022-02-21T11:25:22.994" v="4546" actId="478"/>
          <ac:spMkLst>
            <pc:docMk/>
            <pc:sldMk cId="1380337969" sldId="2076138075"/>
            <ac:spMk id="74" creationId="{AC9075E8-A7D0-4CD9-A063-00E6DF40E301}"/>
          </ac:spMkLst>
        </pc:spChg>
        <pc:spChg chg="del">
          <ac:chgData name="Ronnie Kapoor" userId="69e615c9-64f0-484d-9e30-ebf10151488b" providerId="ADAL" clId="{5A414D9F-5716-4676-8044-D77E728B641C}" dt="2022-02-21T11:20:28.807" v="4465" actId="478"/>
          <ac:spMkLst>
            <pc:docMk/>
            <pc:sldMk cId="1380337969" sldId="2076138075"/>
            <ac:spMk id="75" creationId="{1AD1D7C8-C183-4F0C-B94B-04E9E846C76B}"/>
          </ac:spMkLst>
        </pc:spChg>
        <pc:spChg chg="del">
          <ac:chgData name="Ronnie Kapoor" userId="69e615c9-64f0-484d-9e30-ebf10151488b" providerId="ADAL" clId="{5A414D9F-5716-4676-8044-D77E728B641C}" dt="2022-02-21T11:20:02.355" v="4455" actId="478"/>
          <ac:spMkLst>
            <pc:docMk/>
            <pc:sldMk cId="1380337969" sldId="2076138075"/>
            <ac:spMk id="76" creationId="{9C070060-81CC-4F05-8C72-4BEA81289330}"/>
          </ac:spMkLst>
        </pc:spChg>
        <pc:spChg chg="del">
          <ac:chgData name="Ronnie Kapoor" userId="69e615c9-64f0-484d-9e30-ebf10151488b" providerId="ADAL" clId="{5A414D9F-5716-4676-8044-D77E728B641C}" dt="2022-02-21T11:19:43.188" v="4449" actId="478"/>
          <ac:spMkLst>
            <pc:docMk/>
            <pc:sldMk cId="1380337969" sldId="2076138075"/>
            <ac:spMk id="77" creationId="{4D79FFF9-F045-400D-A9EE-7B75CC4E59FD}"/>
          </ac:spMkLst>
        </pc:spChg>
        <pc:spChg chg="del">
          <ac:chgData name="Ronnie Kapoor" userId="69e615c9-64f0-484d-9e30-ebf10151488b" providerId="ADAL" clId="{5A414D9F-5716-4676-8044-D77E728B641C}" dt="2022-02-21T11:20:41.006" v="4470" actId="478"/>
          <ac:spMkLst>
            <pc:docMk/>
            <pc:sldMk cId="1380337969" sldId="2076138075"/>
            <ac:spMk id="86" creationId="{96C3D55C-B99C-40F5-8190-0F61209C3629}"/>
          </ac:spMkLst>
        </pc:spChg>
        <pc:spChg chg="mod">
          <ac:chgData name="Ronnie Kapoor" userId="69e615c9-64f0-484d-9e30-ebf10151488b" providerId="ADAL" clId="{5A414D9F-5716-4676-8044-D77E728B641C}" dt="2022-02-21T11:30:22.003" v="4618" actId="207"/>
          <ac:spMkLst>
            <pc:docMk/>
            <pc:sldMk cId="1380337969" sldId="2076138075"/>
            <ac:spMk id="94" creationId="{312C08E8-C28E-468B-8C3D-7E0629B90429}"/>
          </ac:spMkLst>
        </pc:spChg>
        <pc:spChg chg="mod">
          <ac:chgData name="Ronnie Kapoor" userId="69e615c9-64f0-484d-9e30-ebf10151488b" providerId="ADAL" clId="{5A414D9F-5716-4676-8044-D77E728B641C}" dt="2022-02-21T15:19:19.030" v="5833" actId="20577"/>
          <ac:spMkLst>
            <pc:docMk/>
            <pc:sldMk cId="1380337969" sldId="2076138075"/>
            <ac:spMk id="102" creationId="{C07FA974-69C5-40FC-A9CF-BA8BF0F1E09E}"/>
          </ac:spMkLst>
        </pc:spChg>
        <pc:spChg chg="add del mod">
          <ac:chgData name="Ronnie Kapoor" userId="69e615c9-64f0-484d-9e30-ebf10151488b" providerId="ADAL" clId="{5A414D9F-5716-4676-8044-D77E728B641C}" dt="2022-02-21T11:20:18.778" v="4462" actId="478"/>
          <ac:spMkLst>
            <pc:docMk/>
            <pc:sldMk cId="1380337969" sldId="2076138075"/>
            <ac:spMk id="103" creationId="{BCF76AF1-1ADE-45FB-9D44-99BC7FEECFA3}"/>
          </ac:spMkLst>
        </pc:spChg>
        <pc:spChg chg="add del mod">
          <ac:chgData name="Ronnie Kapoor" userId="69e615c9-64f0-484d-9e30-ebf10151488b" providerId="ADAL" clId="{5A414D9F-5716-4676-8044-D77E728B641C}" dt="2022-02-21T11:23:52.959" v="4527" actId="478"/>
          <ac:spMkLst>
            <pc:docMk/>
            <pc:sldMk cId="1380337969" sldId="2076138075"/>
            <ac:spMk id="104" creationId="{BCF76AF1-1ADE-45FB-9D44-99BC7FEECFA3}"/>
          </ac:spMkLst>
        </pc:spChg>
        <pc:spChg chg="add del mod">
          <ac:chgData name="Ronnie Kapoor" userId="69e615c9-64f0-484d-9e30-ebf10151488b" providerId="ADAL" clId="{5A414D9F-5716-4676-8044-D77E728B641C}" dt="2022-02-21T11:24:36.621" v="4533" actId="478"/>
          <ac:spMkLst>
            <pc:docMk/>
            <pc:sldMk cId="1380337969" sldId="2076138075"/>
            <ac:spMk id="105" creationId="{CDF9DB5D-FAF2-4EAC-ACB1-007D6F5B2326}"/>
          </ac:spMkLst>
        </pc:spChg>
        <pc:spChg chg="add del mod">
          <ac:chgData name="Ronnie Kapoor" userId="69e615c9-64f0-484d-9e30-ebf10151488b" providerId="ADAL" clId="{5A414D9F-5716-4676-8044-D77E728B641C}" dt="2022-02-21T11:24:54.730" v="4538" actId="478"/>
          <ac:spMkLst>
            <pc:docMk/>
            <pc:sldMk cId="1380337969" sldId="2076138075"/>
            <ac:spMk id="106" creationId="{C300026B-5FB6-4BC8-8A8B-56F08B28C9F8}"/>
          </ac:spMkLst>
        </pc:spChg>
        <pc:spChg chg="add del mod">
          <ac:chgData name="Ronnie Kapoor" userId="69e615c9-64f0-484d-9e30-ebf10151488b" providerId="ADAL" clId="{5A414D9F-5716-4676-8044-D77E728B641C}" dt="2022-02-21T11:25:08.720" v="4542" actId="478"/>
          <ac:spMkLst>
            <pc:docMk/>
            <pc:sldMk cId="1380337969" sldId="2076138075"/>
            <ac:spMk id="107" creationId="{A078171B-BEE7-4912-8FB6-70A159FF5C59}"/>
          </ac:spMkLst>
        </pc:spChg>
        <pc:spChg chg="add del mod">
          <ac:chgData name="Ronnie Kapoor" userId="69e615c9-64f0-484d-9e30-ebf10151488b" providerId="ADAL" clId="{5A414D9F-5716-4676-8044-D77E728B641C}" dt="2022-02-21T11:22:33.333" v="4521"/>
          <ac:spMkLst>
            <pc:docMk/>
            <pc:sldMk cId="1380337969" sldId="2076138075"/>
            <ac:spMk id="108" creationId="{4586653E-BCF9-4DCA-B419-5BB1BA0B7CF7}"/>
          </ac:spMkLst>
        </pc:spChg>
        <pc:spChg chg="add del mod">
          <ac:chgData name="Ronnie Kapoor" userId="69e615c9-64f0-484d-9e30-ebf10151488b" providerId="ADAL" clId="{5A414D9F-5716-4676-8044-D77E728B641C}" dt="2022-02-21T11:22:32.521" v="4516"/>
          <ac:spMkLst>
            <pc:docMk/>
            <pc:sldMk cId="1380337969" sldId="2076138075"/>
            <ac:spMk id="109" creationId="{04890156-CE64-4F4F-B462-8BAF8E504FB7}"/>
          </ac:spMkLst>
        </pc:spChg>
        <pc:spChg chg="add del mod">
          <ac:chgData name="Ronnie Kapoor" userId="69e615c9-64f0-484d-9e30-ebf10151488b" providerId="ADAL" clId="{5A414D9F-5716-4676-8044-D77E728B641C}" dt="2022-02-21T11:23:31.769" v="4525"/>
          <ac:spMkLst>
            <pc:docMk/>
            <pc:sldMk cId="1380337969" sldId="2076138075"/>
            <ac:spMk id="110" creationId="{A32D7585-E792-4096-8575-9BC095E8E0E8}"/>
          </ac:spMkLst>
        </pc:spChg>
        <pc:spChg chg="add mod ord">
          <ac:chgData name="Ronnie Kapoor" userId="69e615c9-64f0-484d-9e30-ebf10151488b" providerId="ADAL" clId="{5A414D9F-5716-4676-8044-D77E728B641C}" dt="2022-02-21T15:32:51.708" v="6022" actId="1076"/>
          <ac:spMkLst>
            <pc:docMk/>
            <pc:sldMk cId="1380337969" sldId="2076138075"/>
            <ac:spMk id="117" creationId="{96A26334-5887-4427-A239-17D8D9BDC739}"/>
          </ac:spMkLst>
        </pc:spChg>
        <pc:spChg chg="add mod">
          <ac:chgData name="Ronnie Kapoor" userId="69e615c9-64f0-484d-9e30-ebf10151488b" providerId="ADAL" clId="{5A414D9F-5716-4676-8044-D77E728B641C}" dt="2022-02-21T15:19:56.056" v="5914" actId="1035"/>
          <ac:spMkLst>
            <pc:docMk/>
            <pc:sldMk cId="1380337969" sldId="2076138075"/>
            <ac:spMk id="119" creationId="{0AE2DEFB-17CF-4139-AB90-BB8A97844E47}"/>
          </ac:spMkLst>
        </pc:spChg>
        <pc:spChg chg="add mod">
          <ac:chgData name="Ronnie Kapoor" userId="69e615c9-64f0-484d-9e30-ebf10151488b" providerId="ADAL" clId="{5A414D9F-5716-4676-8044-D77E728B641C}" dt="2022-02-21T15:19:56.056" v="5914" actId="1035"/>
          <ac:spMkLst>
            <pc:docMk/>
            <pc:sldMk cId="1380337969" sldId="2076138075"/>
            <ac:spMk id="120" creationId="{76FFB5D4-C08F-4970-B735-0209B65CF603}"/>
          </ac:spMkLst>
        </pc:spChg>
        <pc:spChg chg="add mod">
          <ac:chgData name="Ronnie Kapoor" userId="69e615c9-64f0-484d-9e30-ebf10151488b" providerId="ADAL" clId="{5A414D9F-5716-4676-8044-D77E728B641C}" dt="2022-02-21T15:19:56.056" v="5914" actId="1035"/>
          <ac:spMkLst>
            <pc:docMk/>
            <pc:sldMk cId="1380337969" sldId="2076138075"/>
            <ac:spMk id="121" creationId="{33B6038F-3983-40F2-8C09-0B5109E71380}"/>
          </ac:spMkLst>
        </pc:spChg>
        <pc:spChg chg="add mod">
          <ac:chgData name="Ronnie Kapoor" userId="69e615c9-64f0-484d-9e30-ebf10151488b" providerId="ADAL" clId="{5A414D9F-5716-4676-8044-D77E728B641C}" dt="2022-02-21T15:19:56.056" v="5914" actId="1035"/>
          <ac:spMkLst>
            <pc:docMk/>
            <pc:sldMk cId="1380337969" sldId="2076138075"/>
            <ac:spMk id="122" creationId="{FDD83860-E903-4BFF-9FCD-4F84ABAC76BF}"/>
          </ac:spMkLst>
        </pc:spChg>
        <pc:spChg chg="add mod">
          <ac:chgData name="Ronnie Kapoor" userId="69e615c9-64f0-484d-9e30-ebf10151488b" providerId="ADAL" clId="{5A414D9F-5716-4676-8044-D77E728B641C}" dt="2022-02-21T15:19:56.056" v="5914" actId="1035"/>
          <ac:spMkLst>
            <pc:docMk/>
            <pc:sldMk cId="1380337969" sldId="2076138075"/>
            <ac:spMk id="123" creationId="{9C9AF8C1-362D-4260-8579-A1C4AB3C9034}"/>
          </ac:spMkLst>
        </pc:spChg>
        <pc:grpChg chg="mod topLvl">
          <ac:chgData name="Ronnie Kapoor" userId="69e615c9-64f0-484d-9e30-ebf10151488b" providerId="ADAL" clId="{5A414D9F-5716-4676-8044-D77E728B641C}" dt="2022-02-21T15:19:56.056" v="5914" actId="1035"/>
          <ac:grpSpMkLst>
            <pc:docMk/>
            <pc:sldMk cId="1380337969" sldId="2076138075"/>
            <ac:grpSpMk id="13" creationId="{3614E731-9BA1-4152-8B28-6B1E74C45A0A}"/>
          </ac:grpSpMkLst>
        </pc:grpChg>
        <pc:grpChg chg="topLvl">
          <ac:chgData name="Ronnie Kapoor" userId="69e615c9-64f0-484d-9e30-ebf10151488b" providerId="ADAL" clId="{5A414D9F-5716-4676-8044-D77E728B641C}" dt="2022-02-21T11:21:04.523" v="4480" actId="478"/>
          <ac:grpSpMkLst>
            <pc:docMk/>
            <pc:sldMk cId="1380337969" sldId="2076138075"/>
            <ac:grpSpMk id="41" creationId="{AA77202B-30C0-4C0D-83CA-53835200ED7B}"/>
          </ac:grpSpMkLst>
        </pc:grpChg>
        <pc:grpChg chg="mod">
          <ac:chgData name="Ronnie Kapoor" userId="69e615c9-64f0-484d-9e30-ebf10151488b" providerId="ADAL" clId="{5A414D9F-5716-4676-8044-D77E728B641C}" dt="2022-02-21T15:19:56.056" v="5914" actId="1035"/>
          <ac:grpSpMkLst>
            <pc:docMk/>
            <pc:sldMk cId="1380337969" sldId="2076138075"/>
            <ac:grpSpMk id="54" creationId="{8675DA78-136A-4A3C-B1C6-90B64000A3CD}"/>
          </ac:grpSpMkLst>
        </pc:grpChg>
        <pc:grpChg chg="mod">
          <ac:chgData name="Ronnie Kapoor" userId="69e615c9-64f0-484d-9e30-ebf10151488b" providerId="ADAL" clId="{5A414D9F-5716-4676-8044-D77E728B641C}" dt="2022-02-21T15:19:56.056" v="5914" actId="1035"/>
          <ac:grpSpMkLst>
            <pc:docMk/>
            <pc:sldMk cId="1380337969" sldId="2076138075"/>
            <ac:grpSpMk id="57" creationId="{AB199795-79E3-4CF5-8191-DD4B17397FAE}"/>
          </ac:grpSpMkLst>
        </pc:grpChg>
        <pc:grpChg chg="mod">
          <ac:chgData name="Ronnie Kapoor" userId="69e615c9-64f0-484d-9e30-ebf10151488b" providerId="ADAL" clId="{5A414D9F-5716-4676-8044-D77E728B641C}" dt="2022-02-21T15:19:56.056" v="5914" actId="1035"/>
          <ac:grpSpMkLst>
            <pc:docMk/>
            <pc:sldMk cId="1380337969" sldId="2076138075"/>
            <ac:grpSpMk id="60" creationId="{FC798CAF-2C5D-45F7-A4B9-FE3DBEF38B4C}"/>
          </ac:grpSpMkLst>
        </pc:grpChg>
        <pc:grpChg chg="mod">
          <ac:chgData name="Ronnie Kapoor" userId="69e615c9-64f0-484d-9e30-ebf10151488b" providerId="ADAL" clId="{5A414D9F-5716-4676-8044-D77E728B641C}" dt="2022-02-21T15:19:56.056" v="5914" actId="1035"/>
          <ac:grpSpMkLst>
            <pc:docMk/>
            <pc:sldMk cId="1380337969" sldId="2076138075"/>
            <ac:grpSpMk id="63" creationId="{64420BC6-074E-4D18-8D3A-FDE99529E43E}"/>
          </ac:grpSpMkLst>
        </pc:grpChg>
        <pc:grpChg chg="mod">
          <ac:chgData name="Ronnie Kapoor" userId="69e615c9-64f0-484d-9e30-ebf10151488b" providerId="ADAL" clId="{5A414D9F-5716-4676-8044-D77E728B641C}" dt="2022-02-21T15:19:56.056" v="5914" actId="1035"/>
          <ac:grpSpMkLst>
            <pc:docMk/>
            <pc:sldMk cId="1380337969" sldId="2076138075"/>
            <ac:grpSpMk id="66" creationId="{579CB4DA-454C-47DD-BEEA-F09D91D13C42}"/>
          </ac:grpSpMkLst>
        </pc:grpChg>
        <pc:grpChg chg="mod">
          <ac:chgData name="Ronnie Kapoor" userId="69e615c9-64f0-484d-9e30-ebf10151488b" providerId="ADAL" clId="{5A414D9F-5716-4676-8044-D77E728B641C}" dt="2022-02-21T15:19:56.056" v="5914" actId="1035"/>
          <ac:grpSpMkLst>
            <pc:docMk/>
            <pc:sldMk cId="1380337969" sldId="2076138075"/>
            <ac:grpSpMk id="69" creationId="{C8E4AADA-FC84-44A2-AC41-79BFC26C3034}"/>
          </ac:grpSpMkLst>
        </pc:grpChg>
        <pc:grpChg chg="mod">
          <ac:chgData name="Ronnie Kapoor" userId="69e615c9-64f0-484d-9e30-ebf10151488b" providerId="ADAL" clId="{5A414D9F-5716-4676-8044-D77E728B641C}" dt="2022-02-21T15:19:56.056" v="5914" actId="1035"/>
          <ac:grpSpMkLst>
            <pc:docMk/>
            <pc:sldMk cId="1380337969" sldId="2076138075"/>
            <ac:grpSpMk id="78" creationId="{492F1171-B75E-4855-AD88-0BA2BEBECBF8}"/>
          </ac:grpSpMkLst>
        </pc:grpChg>
        <pc:grpChg chg="mod">
          <ac:chgData name="Ronnie Kapoor" userId="69e615c9-64f0-484d-9e30-ebf10151488b" providerId="ADAL" clId="{5A414D9F-5716-4676-8044-D77E728B641C}" dt="2022-02-21T15:19:56.056" v="5914" actId="1035"/>
          <ac:grpSpMkLst>
            <pc:docMk/>
            <pc:sldMk cId="1380337969" sldId="2076138075"/>
            <ac:grpSpMk id="95" creationId="{0BF4B0A0-52C7-4E7D-AC0A-327C818316C7}"/>
          </ac:grpSpMkLst>
        </pc:grpChg>
        <pc:grpChg chg="del">
          <ac:chgData name="Ronnie Kapoor" userId="69e615c9-64f0-484d-9e30-ebf10151488b" providerId="ADAL" clId="{5A414D9F-5716-4676-8044-D77E728B641C}" dt="2022-02-21T11:20:00.819" v="4454" actId="478"/>
          <ac:grpSpMkLst>
            <pc:docMk/>
            <pc:sldMk cId="1380337969" sldId="2076138075"/>
            <ac:grpSpMk id="96" creationId="{F8CC2237-2FA0-4770-9123-90512F7A19C3}"/>
          </ac:grpSpMkLst>
        </pc:grpChg>
        <pc:grpChg chg="mod">
          <ac:chgData name="Ronnie Kapoor" userId="69e615c9-64f0-484d-9e30-ebf10151488b" providerId="ADAL" clId="{5A414D9F-5716-4676-8044-D77E728B641C}" dt="2022-02-21T15:19:56.056" v="5914" actId="1035"/>
          <ac:grpSpMkLst>
            <pc:docMk/>
            <pc:sldMk cId="1380337969" sldId="2076138075"/>
            <ac:grpSpMk id="97" creationId="{5410E5F1-0431-45DB-B3C4-35302B4F8ADD}"/>
          </ac:grpSpMkLst>
        </pc:grpChg>
        <pc:grpChg chg="add del mod">
          <ac:chgData name="Ronnie Kapoor" userId="69e615c9-64f0-484d-9e30-ebf10151488b" providerId="ADAL" clId="{5A414D9F-5716-4676-8044-D77E728B641C}" dt="2022-02-21T15:19:56.056" v="5914" actId="1035"/>
          <ac:grpSpMkLst>
            <pc:docMk/>
            <pc:sldMk cId="1380337969" sldId="2076138075"/>
            <ac:grpSpMk id="98" creationId="{525772BD-00EA-495B-B838-746403706536}"/>
          </ac:grpSpMkLst>
        </pc:grpChg>
        <pc:grpChg chg="mod">
          <ac:chgData name="Ronnie Kapoor" userId="69e615c9-64f0-484d-9e30-ebf10151488b" providerId="ADAL" clId="{5A414D9F-5716-4676-8044-D77E728B641C}" dt="2022-02-21T15:19:56.056" v="5914" actId="1035"/>
          <ac:grpSpMkLst>
            <pc:docMk/>
            <pc:sldMk cId="1380337969" sldId="2076138075"/>
            <ac:grpSpMk id="99" creationId="{A41561CF-AB1A-497F-A840-2D531B61E587}"/>
          </ac:grpSpMkLst>
        </pc:grpChg>
        <pc:grpChg chg="mod">
          <ac:chgData name="Ronnie Kapoor" userId="69e615c9-64f0-484d-9e30-ebf10151488b" providerId="ADAL" clId="{5A414D9F-5716-4676-8044-D77E728B641C}" dt="2022-02-21T15:19:56.056" v="5914" actId="1035"/>
          <ac:grpSpMkLst>
            <pc:docMk/>
            <pc:sldMk cId="1380337969" sldId="2076138075"/>
            <ac:grpSpMk id="100" creationId="{D1B8E89C-A236-4C8A-8CB1-E76F4049F931}"/>
          </ac:grpSpMkLst>
        </pc:grpChg>
        <pc:picChg chg="add mod">
          <ac:chgData name="Ronnie Kapoor" userId="69e615c9-64f0-484d-9e30-ebf10151488b" providerId="ADAL" clId="{5A414D9F-5716-4676-8044-D77E728B641C}" dt="2022-02-21T11:22:32.424" v="4514" actId="108"/>
          <ac:picMkLst>
            <pc:docMk/>
            <pc:sldMk cId="1380337969" sldId="2076138075"/>
            <ac:picMk id="34" creationId="{CC1FCBBA-3D4E-442B-AE0C-20B25D189C7C}"/>
          </ac:picMkLst>
        </pc:picChg>
        <pc:picChg chg="add del mod">
          <ac:chgData name="Ronnie Kapoor" userId="69e615c9-64f0-484d-9e30-ebf10151488b" providerId="ADAL" clId="{5A414D9F-5716-4676-8044-D77E728B641C}" dt="2022-02-21T15:32:43.147" v="6020" actId="478"/>
          <ac:picMkLst>
            <pc:docMk/>
            <pc:sldMk cId="1380337969" sldId="2076138075"/>
            <ac:picMk id="36" creationId="{020627CC-A538-468E-9E13-27C6D8CC18DA}"/>
          </ac:picMkLst>
        </pc:picChg>
        <pc:picChg chg="add mod">
          <ac:chgData name="Ronnie Kapoor" userId="69e615c9-64f0-484d-9e30-ebf10151488b" providerId="ADAL" clId="{5A414D9F-5716-4676-8044-D77E728B641C}" dt="2022-02-21T15:34:07.086" v="6031" actId="1076"/>
          <ac:picMkLst>
            <pc:docMk/>
            <pc:sldMk cId="1380337969" sldId="2076138075"/>
            <ac:picMk id="38" creationId="{FF7B60BA-07BA-452D-A314-4D98E8AB9B64}"/>
          </ac:picMkLst>
        </pc:picChg>
        <pc:picChg chg="add del mod">
          <ac:chgData name="Ronnie Kapoor" userId="69e615c9-64f0-484d-9e30-ebf10151488b" providerId="ADAL" clId="{5A414D9F-5716-4676-8044-D77E728B641C}" dt="2022-02-21T11:31:40.155" v="4619" actId="478"/>
          <ac:picMkLst>
            <pc:docMk/>
            <pc:sldMk cId="1380337969" sldId="2076138075"/>
            <ac:picMk id="111" creationId="{70ABF414-685C-4CB9-AB83-CB6EA5D76DBC}"/>
          </ac:picMkLst>
        </pc:picChg>
        <pc:picChg chg="add del mod">
          <ac:chgData name="Ronnie Kapoor" userId="69e615c9-64f0-484d-9e30-ebf10151488b" providerId="ADAL" clId="{5A414D9F-5716-4676-8044-D77E728B641C}" dt="2022-02-21T11:33:49.530" v="4651" actId="478"/>
          <ac:picMkLst>
            <pc:docMk/>
            <pc:sldMk cId="1380337969" sldId="2076138075"/>
            <ac:picMk id="112" creationId="{E9F24C3E-FF88-4E5B-AB87-C0FCE25CCEF9}"/>
          </ac:picMkLst>
        </pc:picChg>
        <pc:picChg chg="add del mod">
          <ac:chgData name="Ronnie Kapoor" userId="69e615c9-64f0-484d-9e30-ebf10151488b" providerId="ADAL" clId="{5A414D9F-5716-4676-8044-D77E728B641C}" dt="2022-02-21T11:33:17.009" v="4645" actId="478"/>
          <ac:picMkLst>
            <pc:docMk/>
            <pc:sldMk cId="1380337969" sldId="2076138075"/>
            <ac:picMk id="113" creationId="{0E967EEE-1D41-4704-B59C-AC46B2D22A5F}"/>
          </ac:picMkLst>
        </pc:picChg>
        <pc:picChg chg="add del mod">
          <ac:chgData name="Ronnie Kapoor" userId="69e615c9-64f0-484d-9e30-ebf10151488b" providerId="ADAL" clId="{5A414D9F-5716-4676-8044-D77E728B641C}" dt="2022-02-21T11:32:45.958" v="4635" actId="478"/>
          <ac:picMkLst>
            <pc:docMk/>
            <pc:sldMk cId="1380337969" sldId="2076138075"/>
            <ac:picMk id="114" creationId="{E8830885-1C46-4FE1-9A78-653973557340}"/>
          </ac:picMkLst>
        </pc:picChg>
        <pc:picChg chg="add del mod">
          <ac:chgData name="Ronnie Kapoor" userId="69e615c9-64f0-484d-9e30-ebf10151488b" providerId="ADAL" clId="{5A414D9F-5716-4676-8044-D77E728B641C}" dt="2022-02-21T11:32:20.269" v="4633" actId="478"/>
          <ac:picMkLst>
            <pc:docMk/>
            <pc:sldMk cId="1380337969" sldId="2076138075"/>
            <ac:picMk id="115" creationId="{46FA1015-6030-44CF-B03F-7589B5921804}"/>
          </ac:picMkLst>
        </pc:picChg>
        <pc:picChg chg="add del mod">
          <ac:chgData name="Ronnie Kapoor" userId="69e615c9-64f0-484d-9e30-ebf10151488b" providerId="ADAL" clId="{5A414D9F-5716-4676-8044-D77E728B641C}" dt="2022-02-21T11:28:35.025" v="4593" actId="478"/>
          <ac:picMkLst>
            <pc:docMk/>
            <pc:sldMk cId="1380337969" sldId="2076138075"/>
            <ac:picMk id="116" creationId="{AE5ED529-70C9-40D7-9649-B8D1F5C5FA04}"/>
          </ac:picMkLst>
        </pc:picChg>
        <pc:picChg chg="add mod">
          <ac:chgData name="Ronnie Kapoor" userId="69e615c9-64f0-484d-9e30-ebf10151488b" providerId="ADAL" clId="{5A414D9F-5716-4676-8044-D77E728B641C}" dt="2022-02-21T15:32:56.863" v="6028" actId="1037"/>
          <ac:picMkLst>
            <pc:docMk/>
            <pc:sldMk cId="1380337969" sldId="2076138075"/>
            <ac:picMk id="118" creationId="{7B317BF5-58E7-4D79-9050-E22628FE60D2}"/>
          </ac:picMkLst>
        </pc:picChg>
        <pc:picChg chg="add del mod">
          <ac:chgData name="Ronnie Kapoor" userId="69e615c9-64f0-484d-9e30-ebf10151488b" providerId="ADAL" clId="{5A414D9F-5716-4676-8044-D77E728B641C}" dt="2022-02-21T11:35:19.823" v="4660"/>
          <ac:picMkLst>
            <pc:docMk/>
            <pc:sldMk cId="1380337969" sldId="2076138075"/>
            <ac:picMk id="124" creationId="{743B549B-6E95-464D-915E-D25CEEE75274}"/>
          </ac:picMkLst>
        </pc:picChg>
      </pc:sldChg>
      <pc:sldChg chg="modSp add mod modTransition modAnim modNotesTx">
        <pc:chgData name="Ronnie Kapoor" userId="69e615c9-64f0-484d-9e30-ebf10151488b" providerId="ADAL" clId="{5A414D9F-5716-4676-8044-D77E728B641C}" dt="2022-02-22T09:39:01.563" v="10563" actId="20577"/>
        <pc:sldMkLst>
          <pc:docMk/>
          <pc:sldMk cId="2977387214" sldId="2076138076"/>
        </pc:sldMkLst>
        <pc:spChg chg="mod">
          <ac:chgData name="Ronnie Kapoor" userId="69e615c9-64f0-484d-9e30-ebf10151488b" providerId="ADAL" clId="{5A414D9F-5716-4676-8044-D77E728B641C}" dt="2022-02-22T08:47:32.802" v="8043" actId="20577"/>
          <ac:spMkLst>
            <pc:docMk/>
            <pc:sldMk cId="2977387214" sldId="2076138076"/>
            <ac:spMk id="120" creationId="{890FCBE7-74EC-419E-B9A9-D2007E003C54}"/>
          </ac:spMkLst>
        </pc:spChg>
      </pc:sldChg>
      <pc:sldMasterChg chg="modTransition delSldLayout modSldLayout">
        <pc:chgData name="Ronnie Kapoor" userId="69e615c9-64f0-484d-9e30-ebf10151488b" providerId="ADAL" clId="{5A414D9F-5716-4676-8044-D77E728B641C}" dt="2022-02-21T15:37:16.831" v="6033"/>
        <pc:sldMasterMkLst>
          <pc:docMk/>
          <pc:sldMasterMk cId="1790122758" sldId="2147483648"/>
        </pc:sldMasterMkLst>
        <pc:sldLayoutChg chg="modTransition">
          <pc:chgData name="Ronnie Kapoor" userId="69e615c9-64f0-484d-9e30-ebf10151488b" providerId="ADAL" clId="{5A414D9F-5716-4676-8044-D77E728B641C}" dt="2022-02-21T15:37:16.831" v="6033"/>
          <pc:sldLayoutMkLst>
            <pc:docMk/>
            <pc:sldMasterMk cId="1790122758" sldId="2147483648"/>
            <pc:sldLayoutMk cId="223597123" sldId="214748364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628947826" sldId="2147483660"/>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632285585" sldId="2147483661"/>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258412635" sldId="2147483662"/>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113234188" sldId="2147483663"/>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221079590" sldId="2147483678"/>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967902907" sldId="214748367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223413677" sldId="2147483680"/>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701297251" sldId="2147483681"/>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981352294" sldId="2147483682"/>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565445202" sldId="2147483684"/>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225428796" sldId="2147483685"/>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566240276" sldId="2147483686"/>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11696263" sldId="2147483687"/>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943759687" sldId="2147483688"/>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4083122077" sldId="214748368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029597868" sldId="2147483692"/>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273657686" sldId="2147483696"/>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825954875" sldId="2147483697"/>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4173144451" sldId="2147483698"/>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883913961" sldId="2147483701"/>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025141829" sldId="2147483702"/>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776746823" sldId="2147483703"/>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100353908" sldId="2147483705"/>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86825170" sldId="2147483706"/>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197679128" sldId="2147483707"/>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183652679" sldId="2147483708"/>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954492912" sldId="214748370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608256924" sldId="2147483710"/>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486371202" sldId="2147483711"/>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881710561" sldId="2147483712"/>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4275609520" sldId="2147483715"/>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585806667" sldId="2147483716"/>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897453915" sldId="2147483717"/>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896551903" sldId="214748371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234838633" sldId="2147483720"/>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359094166" sldId="2147483721"/>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218770809" sldId="2147483722"/>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655468579" sldId="2147483723"/>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18943917" sldId="2147483724"/>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399749046" sldId="2147483725"/>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939076790" sldId="2147483726"/>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016964717" sldId="2147483727"/>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4003489289" sldId="2147483728"/>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4003939353" sldId="214748372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328666603" sldId="2147483731"/>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229445144" sldId="2147483733"/>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034683478" sldId="2147483736"/>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62704421" sldId="2147483737"/>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358422193" sldId="2147483739"/>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3997762638" sldId="2147483740"/>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1106818158" sldId="2147483741"/>
          </pc:sldLayoutMkLst>
        </pc:sldLayoutChg>
        <pc:sldLayoutChg chg="del">
          <pc:chgData name="Ronnie Kapoor" userId="69e615c9-64f0-484d-9e30-ebf10151488b" providerId="ADAL" clId="{5A414D9F-5716-4676-8044-D77E728B641C}" dt="2022-02-21T11:06:37.615" v="4259" actId="47"/>
          <pc:sldLayoutMkLst>
            <pc:docMk/>
            <pc:sldMasterMk cId="1790122758" sldId="2147483648"/>
            <pc:sldLayoutMk cId="3613042315" sldId="2147483816"/>
          </pc:sldLayoutMkLst>
        </pc:sldLayoutChg>
        <pc:sldLayoutChg chg="del">
          <pc:chgData name="Ronnie Kapoor" userId="69e615c9-64f0-484d-9e30-ebf10151488b" providerId="ADAL" clId="{5A414D9F-5716-4676-8044-D77E728B641C}" dt="2022-02-21T11:03:15.183" v="4145" actId="47"/>
          <pc:sldLayoutMkLst>
            <pc:docMk/>
            <pc:sldMasterMk cId="1790122758" sldId="2147483648"/>
            <pc:sldLayoutMk cId="3649638864" sldId="2147483817"/>
          </pc:sldLayoutMkLst>
        </pc:sldLayoutChg>
        <pc:sldLayoutChg chg="del">
          <pc:chgData name="Ronnie Kapoor" userId="69e615c9-64f0-484d-9e30-ebf10151488b" providerId="ADAL" clId="{5A414D9F-5716-4676-8044-D77E728B641C}" dt="2022-02-21T11:03:12.982" v="4144" actId="47"/>
          <pc:sldLayoutMkLst>
            <pc:docMk/>
            <pc:sldMasterMk cId="1790122758" sldId="2147483648"/>
            <pc:sldLayoutMk cId="3945764631" sldId="2147483818"/>
          </pc:sldLayoutMkLst>
        </pc:sldLayoutChg>
        <pc:sldLayoutChg chg="modTransition">
          <pc:chgData name="Ronnie Kapoor" userId="69e615c9-64f0-484d-9e30-ebf10151488b" providerId="ADAL" clId="{5A414D9F-5716-4676-8044-D77E728B641C}" dt="2022-02-21T15:37:16.831" v="6033"/>
          <pc:sldLayoutMkLst>
            <pc:docMk/>
            <pc:sldMasterMk cId="1790122758" sldId="2147483648"/>
            <pc:sldLayoutMk cId="2572265519" sldId="2147483819"/>
          </pc:sldLayoutMkLst>
        </pc:sldLayoutChg>
        <pc:sldLayoutChg chg="del">
          <pc:chgData name="Ronnie Kapoor" userId="69e615c9-64f0-484d-9e30-ebf10151488b" providerId="ADAL" clId="{5A414D9F-5716-4676-8044-D77E728B641C}" dt="2022-02-21T11:02:40.085" v="4139" actId="47"/>
          <pc:sldLayoutMkLst>
            <pc:docMk/>
            <pc:sldMasterMk cId="1790122758" sldId="2147483648"/>
            <pc:sldLayoutMk cId="3311723722" sldId="2147483820"/>
          </pc:sldLayoutMkLst>
        </pc:sldLayoutChg>
      </pc:sldMasterChg>
      <pc:sldMasterChg chg="modTransition modSldLayout">
        <pc:chgData name="Ronnie Kapoor" userId="69e615c9-64f0-484d-9e30-ebf10151488b" providerId="ADAL" clId="{5A414D9F-5716-4676-8044-D77E728B641C}" dt="2022-02-21T15:37:16.831" v="6033"/>
        <pc:sldMasterMkLst>
          <pc:docMk/>
          <pc:sldMasterMk cId="2786472882" sldId="2147483742"/>
        </pc:sldMasterMkLst>
        <pc:sldLayoutChg chg="modTransition">
          <pc:chgData name="Ronnie Kapoor" userId="69e615c9-64f0-484d-9e30-ebf10151488b" providerId="ADAL" clId="{5A414D9F-5716-4676-8044-D77E728B641C}" dt="2022-02-21T15:37:16.831" v="6033"/>
          <pc:sldLayoutMkLst>
            <pc:docMk/>
            <pc:sldMasterMk cId="2786472882" sldId="2147483742"/>
            <pc:sldLayoutMk cId="994311965" sldId="2147483743"/>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401979242" sldId="2147483744"/>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615589529" sldId="2147483745"/>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709043087" sldId="2147483746"/>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097146143" sldId="2147483747"/>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4045207643" sldId="2147483748"/>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692050949" sldId="2147483749"/>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3487649544" sldId="2147483750"/>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1013924512" sldId="2147483751"/>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676777592" sldId="2147483752"/>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930562247" sldId="2147483753"/>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080348471" sldId="2147483754"/>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3253085248" sldId="2147483755"/>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1240907179" sldId="2147483756"/>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802076615" sldId="2147483757"/>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800394592" sldId="2147483758"/>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162348581" sldId="2147483759"/>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1034110004" sldId="2147483760"/>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1574644118" sldId="2147483761"/>
          </pc:sldLayoutMkLst>
        </pc:sldLayoutChg>
        <pc:sldLayoutChg chg="modTransition">
          <pc:chgData name="Ronnie Kapoor" userId="69e615c9-64f0-484d-9e30-ebf10151488b" providerId="ADAL" clId="{5A414D9F-5716-4676-8044-D77E728B641C}" dt="2022-02-21T15:37:16.831" v="6033"/>
          <pc:sldLayoutMkLst>
            <pc:docMk/>
            <pc:sldMasterMk cId="2786472882" sldId="2147483742"/>
            <pc:sldLayoutMk cId="2550985214" sldId="2147483762"/>
          </pc:sldLayoutMkLst>
        </pc:sldLayoutChg>
      </pc:sldMasterChg>
      <pc:sldMasterChg chg="modTransition modSldLayout">
        <pc:chgData name="Ronnie Kapoor" userId="69e615c9-64f0-484d-9e30-ebf10151488b" providerId="ADAL" clId="{5A414D9F-5716-4676-8044-D77E728B641C}" dt="2022-02-21T15:37:16.831" v="6033"/>
        <pc:sldMasterMkLst>
          <pc:docMk/>
          <pc:sldMasterMk cId="1323006358" sldId="2147483763"/>
        </pc:sldMasterMkLst>
        <pc:sldLayoutChg chg="modTransition">
          <pc:chgData name="Ronnie Kapoor" userId="69e615c9-64f0-484d-9e30-ebf10151488b" providerId="ADAL" clId="{5A414D9F-5716-4676-8044-D77E728B641C}" dt="2022-02-21T15:37:16.831" v="6033"/>
          <pc:sldLayoutMkLst>
            <pc:docMk/>
            <pc:sldMasterMk cId="1323006358" sldId="2147483763"/>
            <pc:sldLayoutMk cId="3474309222" sldId="2147483764"/>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157448354" sldId="2147483765"/>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683632791" sldId="2147483766"/>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928589904" sldId="2147483767"/>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60177439" sldId="2147483768"/>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846155326" sldId="2147483769"/>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819711868" sldId="2147483770"/>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92302401" sldId="2147483771"/>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278353971" sldId="2147483772"/>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216268317" sldId="2147483773"/>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85969173" sldId="2147483774"/>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912377960" sldId="2147483775"/>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877251584" sldId="2147483776"/>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248394022" sldId="2147483777"/>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610599424" sldId="2147483778"/>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061633591" sldId="2147483779"/>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22021630" sldId="2147483780"/>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194550151" sldId="2147483781"/>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382143056" sldId="2147483782"/>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969909749" sldId="2147483783"/>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04813581" sldId="2147483784"/>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583473580" sldId="2147483785"/>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630447372" sldId="2147483786"/>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298500753" sldId="2147483787"/>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830811724" sldId="2147483788"/>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905620695" sldId="2147483789"/>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051894268" sldId="2147483790"/>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455742892" sldId="2147483791"/>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793893845" sldId="2147483792"/>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55801833" sldId="2147483793"/>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216134995" sldId="2147483794"/>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541472127" sldId="2147483795"/>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255487731" sldId="2147483796"/>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30164206" sldId="2147483797"/>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194597962" sldId="2147483798"/>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82172115" sldId="2147483799"/>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116771281" sldId="2147483800"/>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75897840" sldId="2147483801"/>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719223272" sldId="2147483802"/>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3038583460" sldId="2147483803"/>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781855583" sldId="2147483804"/>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543279690" sldId="2147483805"/>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808997827" sldId="2147483806"/>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332238815" sldId="2147483807"/>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540488509" sldId="2147483808"/>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183994322" sldId="2147483809"/>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48221776" sldId="2147483810"/>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680628046" sldId="2147483811"/>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4077898979" sldId="2147483812"/>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296057028" sldId="2147483813"/>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1623895194" sldId="2147483814"/>
          </pc:sldLayoutMkLst>
        </pc:sldLayoutChg>
        <pc:sldLayoutChg chg="modTransition">
          <pc:chgData name="Ronnie Kapoor" userId="69e615c9-64f0-484d-9e30-ebf10151488b" providerId="ADAL" clId="{5A414D9F-5716-4676-8044-D77E728B641C}" dt="2022-02-21T15:37:16.831" v="6033"/>
          <pc:sldLayoutMkLst>
            <pc:docMk/>
            <pc:sldMasterMk cId="1323006358" sldId="2147483763"/>
            <pc:sldLayoutMk cId="2975875645" sldId="214748381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05/09/2022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Samarth Agarwal and today I am  going to talk about dependency management and few problems associated with it and what are some solutions around it</a:t>
            </a:r>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203712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divided this into 3 sections .. </a:t>
            </a:r>
          </a:p>
          <a:p>
            <a:r>
              <a:rPr lang="en-US" dirty="0"/>
              <a:t>What is dependency management ? </a:t>
            </a:r>
          </a:p>
          <a:p>
            <a:r>
              <a:rPr lang="en-US" dirty="0"/>
              <a:t>Why are we discussing it ? talking about current challenges and concerns</a:t>
            </a:r>
          </a:p>
          <a:p>
            <a:r>
              <a:rPr lang="en-US" dirty="0"/>
              <a:t>And How are we going to solve this ?</a:t>
            </a:r>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PT" smtClean="0"/>
              <a:t>2</a:t>
            </a:fld>
            <a:endParaRPr lang="en-PT"/>
          </a:p>
        </p:txBody>
      </p:sp>
    </p:spTree>
    <p:extLst>
      <p:ext uri="{BB962C8B-B14F-4D97-AF65-F5344CB8AC3E}">
        <p14:creationId xmlns:p14="http://schemas.microsoft.com/office/powerpoint/2010/main" val="189735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p>
          <a:p>
            <a:endParaRPr lang="en-US" dirty="0"/>
          </a:p>
          <a:p>
            <a:r>
              <a:rPr lang="en-US" dirty="0"/>
              <a:t>Pretty basic right, we all use this in our projects. We all at some point rely on 3</a:t>
            </a:r>
            <a:r>
              <a:rPr lang="en-US" baseline="30000" dirty="0"/>
              <a:t>rd</a:t>
            </a:r>
            <a:r>
              <a:rPr lang="en-US" dirty="0"/>
              <a:t> party packages, which is basically a pre build efficient pieces of code whose functionality we wish to use in our projects. So now let’s talk about some of the problem areas around it</a:t>
            </a:r>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PT" smtClean="0"/>
              <a:t>3</a:t>
            </a:fld>
            <a:endParaRPr lang="en-PT"/>
          </a:p>
        </p:txBody>
      </p:sp>
    </p:spTree>
    <p:extLst>
      <p:ext uri="{BB962C8B-B14F-4D97-AF65-F5344CB8AC3E}">
        <p14:creationId xmlns:p14="http://schemas.microsoft.com/office/powerpoint/2010/main" val="13092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Governance and control</a:t>
            </a:r>
          </a:p>
          <a:p>
            <a:r>
              <a:rPr lang="en-US" dirty="0"/>
              <a:t>When it comes to large projects with multiple teams and multiple sub projects, it can become difficult in managing and owning dependencies due to lack of centralization and no single view of governance and control.</a:t>
            </a:r>
          </a:p>
          <a:p>
            <a:endParaRPr lang="en-US" dirty="0"/>
          </a:p>
          <a:p>
            <a:r>
              <a:rPr lang="en-US" b="1" dirty="0"/>
              <a:t>Package Vulnerabilities</a:t>
            </a:r>
          </a:p>
          <a:p>
            <a:r>
              <a:rPr lang="en-IN" dirty="0"/>
              <a:t>Even most commonly used packages can be of serious damage to your product if it has severe security vulnerabilities. Most recent example can be of Log4J which led to wide spread disruption in the whole industry.. Even the rovers on Mars were affected.</a:t>
            </a:r>
          </a:p>
          <a:p>
            <a:endParaRPr lang="en-IN" b="1" dirty="0"/>
          </a:p>
          <a:p>
            <a:r>
              <a:rPr lang="en-IN" b="1" dirty="0"/>
              <a:t>Package </a:t>
            </a:r>
            <a:r>
              <a:rPr lang="en-IN" b="1" dirty="0" err="1"/>
              <a:t>highjacking</a:t>
            </a:r>
            <a:r>
              <a:rPr lang="en-IN" b="1" dirty="0"/>
              <a:t> and substitution attacks</a:t>
            </a:r>
          </a:p>
          <a:p>
            <a:r>
              <a:rPr lang="en-IN" dirty="0"/>
              <a:t>A package may get compromised at source or during the transit or some malicious code is inserted . This can lead to major security threat</a:t>
            </a:r>
          </a:p>
          <a:p>
            <a:endParaRPr lang="en-IN" dirty="0"/>
          </a:p>
          <a:p>
            <a:r>
              <a:rPr lang="en-IN" b="1" dirty="0"/>
              <a:t>Usage Visibility</a:t>
            </a:r>
          </a:p>
          <a:p>
            <a:r>
              <a:rPr lang="en-IN" dirty="0"/>
              <a:t>Sometimes due to a large project scale, the dependencies used are often ignored and we tend to carry on unused dependencies in our releases leading to unnecessary code. It could also be possible that the dependencies being used are set to auto upgrade so that when a new version is available it is downloaded and used in the project automatically.. This can also introduce problems if the newer version is not compatible with our code.</a:t>
            </a:r>
          </a:p>
          <a:p>
            <a:endParaRPr lang="en-IN" dirty="0"/>
          </a:p>
          <a:p>
            <a:r>
              <a:rPr lang="en-IN" b="1" dirty="0"/>
              <a:t>I don’t know my dependencies</a:t>
            </a:r>
          </a:p>
          <a:p>
            <a:r>
              <a:rPr lang="en-IN" dirty="0"/>
              <a:t>Many a times we want to know whether the packages that we carry are license compliant or not or did we use an older version of package which was vulnerable . So, we lack a centralized view of knowing more about the packages being used</a:t>
            </a:r>
          </a:p>
          <a:p>
            <a:endParaRPr lang="en-IN" dirty="0"/>
          </a:p>
          <a:p>
            <a:r>
              <a:rPr lang="en-IN" b="1" dirty="0"/>
              <a:t>Reporting and Automation</a:t>
            </a:r>
          </a:p>
          <a:p>
            <a:r>
              <a:rPr lang="en-IN" dirty="0"/>
              <a:t>We tend to lack an automated mechanism to analyse the project ecosystem against these problems and generating reports out of it for our awareness.</a:t>
            </a:r>
          </a:p>
          <a:p>
            <a:endParaRPr lang="en-IN" dirty="0"/>
          </a:p>
          <a:p>
            <a:r>
              <a:rPr lang="en-IN" dirty="0"/>
              <a:t>Taking these problems and challenges as a key area we have devised a solution around it. So the question is how does it helps us in solving problems in this area. Let’s have a look</a:t>
            </a:r>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28459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..Its a scripting-based tool and reports are generated in HTML </a:t>
            </a:r>
          </a:p>
          <a:p>
            <a:endParaRPr lang="en-US" dirty="0"/>
          </a:p>
          <a:p>
            <a:r>
              <a:rPr lang="en-US" dirty="0"/>
              <a:t>We have linters for </a:t>
            </a:r>
            <a:r>
              <a:rPr lang="en-US" dirty="0" err="1"/>
              <a:t>code..This</a:t>
            </a:r>
            <a:r>
              <a:rPr lang="en-US" dirty="0"/>
              <a:t> tool acts like a package linter that does more than a linter is supposed to do..</a:t>
            </a:r>
          </a:p>
          <a:p>
            <a:endParaRPr lang="en-US" dirty="0"/>
          </a:p>
          <a:p>
            <a:r>
              <a:rPr lang="en-US" dirty="0"/>
              <a:t>Let’s see how these problems are solved using this tool.</a:t>
            </a:r>
          </a:p>
          <a:p>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66825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Governance and control</a:t>
            </a:r>
          </a:p>
          <a:p>
            <a:r>
              <a:rPr lang="en-US" sz="1050" dirty="0"/>
              <a:t>Goes through the config files and analyses the usage patterns and point out the wrongly used dependencies..</a:t>
            </a:r>
          </a:p>
          <a:p>
            <a:endParaRPr lang="en-US" sz="1050" dirty="0"/>
          </a:p>
          <a:p>
            <a:r>
              <a:rPr lang="en-IN" sz="1050" dirty="0"/>
              <a:t>Usage analysis</a:t>
            </a:r>
          </a:p>
          <a:p>
            <a:pPr marL="171450" indent="-171450">
              <a:buFont typeface="Arial" panose="020B0604020202020204" pitchFamily="34" charset="0"/>
              <a:buChar char="•"/>
            </a:pPr>
            <a:r>
              <a:rPr lang="en-IN" sz="1050" dirty="0"/>
              <a:t>Unsafe version can be alpha beta or those versions of dependencies which may be deprecated and outdated</a:t>
            </a:r>
          </a:p>
          <a:p>
            <a:pPr marL="171450" indent="-171450">
              <a:buFont typeface="Arial" panose="020B0604020202020204" pitchFamily="34" charset="0"/>
              <a:buChar char="•"/>
            </a:pPr>
            <a:r>
              <a:rPr lang="en-IN" sz="1050" dirty="0"/>
              <a:t>License report – what is the license that the dependency is carrying and its capability with allowed licenses</a:t>
            </a:r>
          </a:p>
          <a:p>
            <a:pPr marL="171450" indent="-171450">
              <a:buFont typeface="Arial" panose="020B0604020202020204" pitchFamily="34" charset="0"/>
              <a:buChar char="•"/>
            </a:pPr>
            <a:r>
              <a:rPr lang="en-IN" sz="1050" dirty="0"/>
              <a:t>Unused packages</a:t>
            </a:r>
          </a:p>
          <a:p>
            <a:pPr marL="171450" indent="-171450">
              <a:buFont typeface="Arial" panose="020B0604020202020204" pitchFamily="34" charset="0"/>
              <a:buChar char="•"/>
            </a:pPr>
            <a:endParaRPr lang="en-IN" sz="1050" dirty="0"/>
          </a:p>
          <a:p>
            <a:pPr marL="0" indent="0">
              <a:buFont typeface="Arial" panose="020B0604020202020204" pitchFamily="34" charset="0"/>
              <a:buNone/>
            </a:pPr>
            <a:r>
              <a:rPr lang="en-IN" sz="1050" dirty="0"/>
              <a:t>Reporting features – HTML, CSS, JS</a:t>
            </a:r>
          </a:p>
          <a:p>
            <a:pPr marL="0" indent="0">
              <a:buFont typeface="Arial" panose="020B0604020202020204" pitchFamily="34" charset="0"/>
              <a:buNone/>
            </a:pPr>
            <a:r>
              <a:rPr lang="en-IN" sz="1050" dirty="0"/>
              <a:t>Generating attractive and easy to read HTML reports</a:t>
            </a:r>
          </a:p>
          <a:p>
            <a:pPr marL="0" indent="0">
              <a:buFont typeface="Arial" panose="020B0604020202020204" pitchFamily="34" charset="0"/>
              <a:buNone/>
            </a:pPr>
            <a:endParaRPr lang="en-IN" sz="1050" dirty="0"/>
          </a:p>
          <a:p>
            <a:pPr marL="0" indent="0">
              <a:buFont typeface="Arial" panose="020B0604020202020204" pitchFamily="34" charset="0"/>
              <a:buNone/>
            </a:pPr>
            <a:r>
              <a:rPr lang="en-IN" sz="1050" dirty="0"/>
              <a:t>Integration with CI/CD for automation</a:t>
            </a:r>
          </a:p>
          <a:p>
            <a:pPr marL="0" indent="0">
              <a:buFont typeface="Arial" panose="020B0604020202020204" pitchFamily="34" charset="0"/>
              <a:buNone/>
            </a:pPr>
            <a:r>
              <a:rPr lang="en-IN" sz="1050" dirty="0"/>
              <a:t>Generating easy to read HTML reports which can be embedded in the CI tools for a consolidated view</a:t>
            </a:r>
          </a:p>
          <a:p>
            <a:pPr marL="0" indent="0">
              <a:buFont typeface="Arial" panose="020B0604020202020204" pitchFamily="34" charset="0"/>
              <a:buNone/>
            </a:pPr>
            <a:endParaRPr lang="en-IN" sz="1050" dirty="0"/>
          </a:p>
          <a:p>
            <a:pPr marL="0" indent="0">
              <a:buFont typeface="Arial" panose="020B0604020202020204" pitchFamily="34" charset="0"/>
              <a:buNone/>
            </a:pPr>
            <a:r>
              <a:rPr lang="en-IN" sz="1050" dirty="0"/>
              <a:t>Package Vulnerabilities</a:t>
            </a:r>
          </a:p>
          <a:p>
            <a:pPr marL="0" indent="0">
              <a:buFont typeface="Arial" panose="020B0604020202020204" pitchFamily="34" charset="0"/>
              <a:buNone/>
            </a:pPr>
            <a:r>
              <a:rPr lang="en-IN" sz="1050" dirty="0"/>
              <a:t>It uses either out of the box utilities of package manager or 3</a:t>
            </a:r>
            <a:r>
              <a:rPr lang="en-IN" sz="1050" baseline="30000" dirty="0"/>
              <a:t>rd</a:t>
            </a:r>
            <a:r>
              <a:rPr lang="en-IN" sz="1050" dirty="0"/>
              <a:t> party tools. //can also be integrated with the tool for example dependency check..</a:t>
            </a:r>
          </a:p>
          <a:p>
            <a:pPr marL="0" indent="0">
              <a:buFont typeface="Arial" panose="020B0604020202020204" pitchFamily="34" charset="0"/>
              <a:buNone/>
            </a:pPr>
            <a:endParaRPr lang="en-IN" sz="1050" dirty="0"/>
          </a:p>
          <a:p>
            <a:pPr marL="0" indent="0">
              <a:buFont typeface="Arial" panose="020B0604020202020204" pitchFamily="34" charset="0"/>
              <a:buNone/>
            </a:pPr>
            <a:r>
              <a:rPr lang="en-IN" sz="1050" dirty="0"/>
              <a:t>Customizable and extensible</a:t>
            </a:r>
          </a:p>
          <a:p>
            <a:pPr marL="0" indent="0">
              <a:buFont typeface="Arial" panose="020B0604020202020204" pitchFamily="34" charset="0"/>
              <a:buNone/>
            </a:pPr>
            <a:r>
              <a:rPr lang="en-IN" sz="1050" dirty="0"/>
              <a:t>Same</a:t>
            </a:r>
          </a:p>
          <a:p>
            <a:pPr marL="0" indent="0">
              <a:buFont typeface="Arial" panose="020B0604020202020204" pitchFamily="34" charset="0"/>
              <a:buNone/>
            </a:pPr>
            <a:endParaRPr lang="en-IN" sz="1050"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3063203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move onto a quick demonstration of all the Three Utilities that we have developed under this solution</a:t>
            </a:r>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33396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 for Listening</a:t>
            </a:r>
          </a:p>
          <a:p>
            <a:endParaRPr lang="en-IN" dirty="0"/>
          </a:p>
          <a:p>
            <a:r>
              <a:rPr lang="en-IN" dirty="0"/>
              <a:t>Now you can ask any queries or share suggestions that you have regarding dependency management.</a:t>
            </a:r>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2576407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2" name="Date Placeholder 1">
            <a:extLst>
              <a:ext uri="{FF2B5EF4-FFF2-40B4-BE49-F238E27FC236}">
                <a16:creationId xmlns:a16="http://schemas.microsoft.com/office/drawing/2014/main" id="{E6D0FD29-3ACC-4D0E-BEEA-B23688A15617}"/>
              </a:ext>
            </a:extLst>
          </p:cNvPr>
          <p:cNvSpPr>
            <a:spLocks noGrp="1"/>
          </p:cNvSpPr>
          <p:nvPr>
            <p:ph type="dt" sz="half" idx="11"/>
          </p:nvPr>
        </p:nvSpPr>
        <p:spPr>
          <a:xfrm>
            <a:off x="838200" y="6356350"/>
            <a:ext cx="2743200" cy="365125"/>
          </a:xfrm>
          <a:prstGeom prst="rect">
            <a:avLst/>
          </a:prstGeom>
        </p:spPr>
        <p:txBody>
          <a:bodyPr/>
          <a:lstStyle/>
          <a:p>
            <a:fld id="{45493A10-F784-4A43-905F-6DB707FBCD00}" type="datetime1">
              <a:rPr lang="LID4096" smtClean="0"/>
              <a:t>05/09/2022</a:t>
            </a:fld>
            <a:endParaRPr lang="en-PT" dirty="0"/>
          </a:p>
        </p:txBody>
      </p:sp>
      <p:sp>
        <p:nvSpPr>
          <p:cNvPr id="3" name="Footer Placeholder 2">
            <a:extLst>
              <a:ext uri="{FF2B5EF4-FFF2-40B4-BE49-F238E27FC236}">
                <a16:creationId xmlns:a16="http://schemas.microsoft.com/office/drawing/2014/main" id="{5374B8B8-5FCB-47CA-91B9-4BF77029C64D}"/>
              </a:ext>
            </a:extLst>
          </p:cNvPr>
          <p:cNvSpPr>
            <a:spLocks noGrp="1"/>
          </p:cNvSpPr>
          <p:nvPr>
            <p:ph type="ftr" sz="quarter" idx="12"/>
          </p:nvPr>
        </p:nvSpPr>
        <p:spPr/>
        <p:txBody>
          <a:bodyPr/>
          <a:lstStyle/>
          <a:p>
            <a:r>
              <a:rPr lang="en-US"/>
              <a:t>@2020 nagarro - All Rights Reserved</a:t>
            </a:r>
            <a:endParaRPr lang="en-PT" dirty="0"/>
          </a:p>
        </p:txBody>
      </p:sp>
      <p:sp>
        <p:nvSpPr>
          <p:cNvPr id="6" name="Slide Number Placeholder 5">
            <a:extLst>
              <a:ext uri="{FF2B5EF4-FFF2-40B4-BE49-F238E27FC236}">
                <a16:creationId xmlns:a16="http://schemas.microsoft.com/office/drawing/2014/main" id="{4C3BA5CC-E9CA-47A8-8C28-D130FB83C785}"/>
              </a:ext>
            </a:extLst>
          </p:cNvPr>
          <p:cNvSpPr>
            <a:spLocks noGrp="1"/>
          </p:cNvSpPr>
          <p:nvPr>
            <p:ph type="sldNum" sz="quarter" idx="13"/>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2359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AF7492F6-3096-4D9B-AA32-6C65584F7E29}"/>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EB9C4066-4CB3-4A33-9444-609E5AE90431}"/>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32866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05189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45574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79389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5580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32161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54147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5548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43016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19459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217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DA89690E-95E4-47BE-A921-02DA791275C3}"/>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666FD5A3-76FC-47AD-95E9-82030BF9E7F0}"/>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408312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11677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58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192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858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78185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4327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0899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3494186" y="1760771"/>
            <a:ext cx="25704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934653"/>
            <a:ext cx="2570400" cy="369332"/>
          </a:xfrm>
        </p:spPr>
        <p:txBody>
          <a:bodyPr wrap="square" anchor="b">
            <a:spAutoFit/>
          </a:bodyPr>
          <a:lstStyle>
            <a:lvl1pPr marL="0" indent="0">
              <a:lnSpc>
                <a:spcPct val="100000"/>
              </a:lnSpc>
              <a:buNone/>
              <a:defRPr sz="18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03536"/>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24" name="Rectangle 23">
            <a:extLst>
              <a:ext uri="{FF2B5EF4-FFF2-40B4-BE49-F238E27FC236}">
                <a16:creationId xmlns:a16="http://schemas.microsoft.com/office/drawing/2014/main" id="{F6C7E600-C0F0-0A4E-8CB7-632160C0C134}"/>
              </a:ext>
            </a:extLst>
          </p:cNvPr>
          <p:cNvSpPr/>
          <p:nvPr userDrawn="1"/>
        </p:nvSpPr>
        <p:spPr>
          <a:xfrm>
            <a:off x="62085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4" name="Rectangle 33">
            <a:extLst>
              <a:ext uri="{FF2B5EF4-FFF2-40B4-BE49-F238E27FC236}">
                <a16:creationId xmlns:a16="http://schemas.microsoft.com/office/drawing/2014/main" id="{7B019608-8F82-0747-A9C1-40CCBA0A59AB}"/>
              </a:ext>
            </a:extLst>
          </p:cNvPr>
          <p:cNvSpPr/>
          <p:nvPr userDrawn="1"/>
        </p:nvSpPr>
        <p:spPr>
          <a:xfrm>
            <a:off x="89229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3223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5404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18399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Footer Placeholder 1">
            <a:extLst>
              <a:ext uri="{FF2B5EF4-FFF2-40B4-BE49-F238E27FC236}">
                <a16:creationId xmlns:a16="http://schemas.microsoft.com/office/drawing/2014/main" id="{96AC309A-7F1D-41F0-9C4C-E9040BCB823B}"/>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FEC72F8F-D2EA-407E-9DC7-0E7051E77B22}"/>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2894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482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68062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0778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29605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16238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97587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3" name="Footer Placeholder 2">
            <a:extLst>
              <a:ext uri="{FF2B5EF4-FFF2-40B4-BE49-F238E27FC236}">
                <a16:creationId xmlns:a16="http://schemas.microsoft.com/office/drawing/2014/main" id="{263B9347-0A38-421E-9FB5-DF59566B141E}"/>
              </a:ext>
            </a:extLst>
          </p:cNvPr>
          <p:cNvSpPr>
            <a:spLocks noGrp="1"/>
          </p:cNvSpPr>
          <p:nvPr>
            <p:ph type="ftr" sz="quarter" idx="49"/>
          </p:nvPr>
        </p:nvSpPr>
        <p:spPr/>
        <p:txBody>
          <a:bodyPr/>
          <a:lstStyle/>
          <a:p>
            <a:r>
              <a:rPr lang="en-US" dirty="0"/>
              <a:t>@2020 nagarro - All Rights Reserved</a:t>
            </a:r>
            <a:endParaRPr lang="en-PT" dirty="0"/>
          </a:p>
        </p:txBody>
      </p:sp>
      <p:sp>
        <p:nvSpPr>
          <p:cNvPr id="4" name="Slide Number Placeholder 3">
            <a:extLst>
              <a:ext uri="{FF2B5EF4-FFF2-40B4-BE49-F238E27FC236}">
                <a16:creationId xmlns:a16="http://schemas.microsoft.com/office/drawing/2014/main" id="{80F4F4C4-8C37-49F7-9939-AFB8C2C6FD5A}"/>
              </a:ext>
            </a:extLst>
          </p:cNvPr>
          <p:cNvSpPr>
            <a:spLocks noGrp="1"/>
          </p:cNvSpPr>
          <p:nvPr>
            <p:ph type="sldNum" sz="quarter" idx="50"/>
          </p:nvPr>
        </p:nvSpPr>
        <p:spPr/>
        <p:txBody>
          <a:bodyPr/>
          <a:lstStyle/>
          <a:p>
            <a:fld id="{94EE45FB-11CC-594D-B3F6-AACB8EE154A1}" type="slidenum">
              <a:rPr lang="en-PT" smtClean="0"/>
              <a:pPr/>
              <a:t>‹#›</a:t>
            </a:fld>
            <a:endParaRPr lang="en-PT"/>
          </a:p>
        </p:txBody>
      </p:sp>
      <p:cxnSp>
        <p:nvCxnSpPr>
          <p:cNvPr id="28" name="Straight Connector 27">
            <a:extLst>
              <a:ext uri="{FF2B5EF4-FFF2-40B4-BE49-F238E27FC236}">
                <a16:creationId xmlns:a16="http://schemas.microsoft.com/office/drawing/2014/main" id="{E53118CB-A0B2-49F2-BBE1-B6815F9666D5}"/>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42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Date Placeholder 1">
            <a:extLst>
              <a:ext uri="{FF2B5EF4-FFF2-40B4-BE49-F238E27FC236}">
                <a16:creationId xmlns:a16="http://schemas.microsoft.com/office/drawing/2014/main" id="{FC524C54-33EC-4D9A-894B-EEAA5A116048}"/>
              </a:ext>
            </a:extLst>
          </p:cNvPr>
          <p:cNvSpPr>
            <a:spLocks noGrp="1"/>
          </p:cNvSpPr>
          <p:nvPr>
            <p:ph type="dt" sz="half" idx="33"/>
          </p:nvPr>
        </p:nvSpPr>
        <p:spPr>
          <a:xfrm>
            <a:off x="838200" y="6356350"/>
            <a:ext cx="2743200" cy="365125"/>
          </a:xfrm>
          <a:prstGeom prst="rect">
            <a:avLst/>
          </a:prstGeom>
        </p:spPr>
        <p:txBody>
          <a:bodyPr/>
          <a:lstStyle/>
          <a:p>
            <a:fld id="{AEEFA3E0-1901-42B6-A841-E1D5B17747D0}" type="datetime1">
              <a:rPr lang="LID4096" smtClean="0"/>
              <a:t>05/09/2022</a:t>
            </a:fld>
            <a:endParaRPr lang="en-PT" dirty="0"/>
          </a:p>
        </p:txBody>
      </p:sp>
      <p:sp>
        <p:nvSpPr>
          <p:cNvPr id="3" name="Footer Placeholder 2">
            <a:extLst>
              <a:ext uri="{FF2B5EF4-FFF2-40B4-BE49-F238E27FC236}">
                <a16:creationId xmlns:a16="http://schemas.microsoft.com/office/drawing/2014/main" id="{EE7865F9-1ED3-492D-AB54-983F09B5DFF8}"/>
              </a:ext>
            </a:extLst>
          </p:cNvPr>
          <p:cNvSpPr>
            <a:spLocks noGrp="1"/>
          </p:cNvSpPr>
          <p:nvPr>
            <p:ph type="ftr" sz="quarter" idx="34"/>
          </p:nvPr>
        </p:nvSpPr>
        <p:spPr/>
        <p:txBody>
          <a:bodyPr/>
          <a:lstStyle/>
          <a:p>
            <a:r>
              <a:rPr lang="en-US" dirty="0"/>
              <a:t>@2020 nagarro - All Rights Reserved</a:t>
            </a:r>
            <a:endParaRPr lang="en-PT" dirty="0"/>
          </a:p>
        </p:txBody>
      </p:sp>
      <p:sp>
        <p:nvSpPr>
          <p:cNvPr id="4" name="Slide Number Placeholder 3">
            <a:extLst>
              <a:ext uri="{FF2B5EF4-FFF2-40B4-BE49-F238E27FC236}">
                <a16:creationId xmlns:a16="http://schemas.microsoft.com/office/drawing/2014/main" id="{C44119CB-343B-423E-AC4D-B532A4E9E11F}"/>
              </a:ext>
            </a:extLst>
          </p:cNvPr>
          <p:cNvSpPr>
            <a:spLocks noGrp="1"/>
          </p:cNvSpPr>
          <p:nvPr>
            <p:ph type="sldNum" sz="quarter" idx="35"/>
          </p:nvPr>
        </p:nvSpPr>
        <p:spPr/>
        <p:txBody>
          <a:bodyPr/>
          <a:lstStyle/>
          <a:p>
            <a:fld id="{94EE45FB-11CC-594D-B3F6-AACB8EE154A1}" type="slidenum">
              <a:rPr lang="en-PT" smtClean="0"/>
              <a:pPr/>
              <a:t>‹#›</a:t>
            </a:fld>
            <a:endParaRPr lang="en-PT"/>
          </a:p>
        </p:txBody>
      </p:sp>
      <p:cxnSp>
        <p:nvCxnSpPr>
          <p:cNvPr id="12" name="Straight Connector 11">
            <a:extLst>
              <a:ext uri="{FF2B5EF4-FFF2-40B4-BE49-F238E27FC236}">
                <a16:creationId xmlns:a16="http://schemas.microsoft.com/office/drawing/2014/main" id="{69CFEFFE-4918-41ED-8B3F-24F7CB5A4AA2}"/>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Date Placeholder 1">
            <a:extLst>
              <a:ext uri="{FF2B5EF4-FFF2-40B4-BE49-F238E27FC236}">
                <a16:creationId xmlns:a16="http://schemas.microsoft.com/office/drawing/2014/main" id="{FF8C8A51-F48A-463A-9C9F-187DC9D12213}"/>
              </a:ext>
            </a:extLst>
          </p:cNvPr>
          <p:cNvSpPr>
            <a:spLocks noGrp="1"/>
          </p:cNvSpPr>
          <p:nvPr>
            <p:ph type="dt" sz="half" idx="33"/>
          </p:nvPr>
        </p:nvSpPr>
        <p:spPr>
          <a:xfrm>
            <a:off x="838200" y="6356350"/>
            <a:ext cx="2743200" cy="365125"/>
          </a:xfrm>
          <a:prstGeom prst="rect">
            <a:avLst/>
          </a:prstGeom>
        </p:spPr>
        <p:txBody>
          <a:bodyPr/>
          <a:lstStyle/>
          <a:p>
            <a:fld id="{EE6B3883-669A-4F05-B8FB-665E4194E9F7}" type="datetime1">
              <a:rPr lang="LID4096" smtClean="0"/>
              <a:t>05/09/2022</a:t>
            </a:fld>
            <a:endParaRPr lang="en-PT" dirty="0"/>
          </a:p>
        </p:txBody>
      </p:sp>
      <p:sp>
        <p:nvSpPr>
          <p:cNvPr id="3" name="Footer Placeholder 2">
            <a:extLst>
              <a:ext uri="{FF2B5EF4-FFF2-40B4-BE49-F238E27FC236}">
                <a16:creationId xmlns:a16="http://schemas.microsoft.com/office/drawing/2014/main" id="{BDF891B5-D3C1-48E8-8FA5-6DA47F3B3108}"/>
              </a:ext>
            </a:extLst>
          </p:cNvPr>
          <p:cNvSpPr>
            <a:spLocks noGrp="1"/>
          </p:cNvSpPr>
          <p:nvPr>
            <p:ph type="ftr" sz="quarter" idx="34"/>
          </p:nvPr>
        </p:nvSpPr>
        <p:spPr/>
        <p:txBody>
          <a:bodyPr/>
          <a:lstStyle/>
          <a:p>
            <a:r>
              <a:rPr lang="en-US" dirty="0"/>
              <a:t>@2020 nagarro - All Rights Reserved</a:t>
            </a:r>
            <a:endParaRPr lang="en-PT" dirty="0"/>
          </a:p>
        </p:txBody>
      </p:sp>
      <p:sp>
        <p:nvSpPr>
          <p:cNvPr id="4" name="Slide Number Placeholder 3">
            <a:extLst>
              <a:ext uri="{FF2B5EF4-FFF2-40B4-BE49-F238E27FC236}">
                <a16:creationId xmlns:a16="http://schemas.microsoft.com/office/drawing/2014/main" id="{CF63B249-8E08-4627-ABF3-C454946FFADA}"/>
              </a:ext>
            </a:extLst>
          </p:cNvPr>
          <p:cNvSpPr>
            <a:spLocks noGrp="1"/>
          </p:cNvSpPr>
          <p:nvPr>
            <p:ph type="sldNum" sz="quarter" idx="35"/>
          </p:nvPr>
        </p:nvSpPr>
        <p:spPr/>
        <p:txBody>
          <a:bodyPr/>
          <a:lstStyle/>
          <a:p>
            <a:fld id="{94EE45FB-11CC-594D-B3F6-AACB8EE154A1}" type="slidenum">
              <a:rPr lang="en-PT" smtClean="0"/>
              <a:pPr/>
              <a:t>‹#›</a:t>
            </a:fld>
            <a:endParaRPr lang="en-PT"/>
          </a:p>
        </p:txBody>
      </p:sp>
      <p:cxnSp>
        <p:nvCxnSpPr>
          <p:cNvPr id="12" name="Straight Connector 11">
            <a:extLst>
              <a:ext uri="{FF2B5EF4-FFF2-40B4-BE49-F238E27FC236}">
                <a16:creationId xmlns:a16="http://schemas.microsoft.com/office/drawing/2014/main" id="{3210F7F0-EB40-4BF5-B617-F5AC409C670F}"/>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4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043CCD1B-0B97-4039-B2AD-6A11CDB962D6}"/>
              </a:ext>
            </a:extLst>
          </p:cNvPr>
          <p:cNvSpPr>
            <a:spLocks noGrp="1"/>
          </p:cNvSpPr>
          <p:nvPr>
            <p:ph type="ftr" sz="quarter" idx="30"/>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3AAE6B0A-11BE-445D-A323-ED63FE110807}"/>
              </a:ext>
            </a:extLst>
          </p:cNvPr>
          <p:cNvSpPr>
            <a:spLocks noGrp="1"/>
          </p:cNvSpPr>
          <p:nvPr>
            <p:ph type="sldNum" sz="quarter" idx="31"/>
          </p:nvPr>
        </p:nvSpPr>
        <p:spPr/>
        <p:txBody>
          <a:bodyPr/>
          <a:lstStyle/>
          <a:p>
            <a:fld id="{94EE45FB-11CC-594D-B3F6-AACB8EE154A1}" type="slidenum">
              <a:rPr lang="en-PT" smtClean="0"/>
              <a:pPr/>
              <a:t>‹#›</a:t>
            </a:fld>
            <a:endParaRPr lang="en-PT"/>
          </a:p>
        </p:txBody>
      </p:sp>
      <p:cxnSp>
        <p:nvCxnSpPr>
          <p:cNvPr id="11" name="Straight Connector 10">
            <a:extLst>
              <a:ext uri="{FF2B5EF4-FFF2-40B4-BE49-F238E27FC236}">
                <a16:creationId xmlns:a16="http://schemas.microsoft.com/office/drawing/2014/main" id="{D06FAAE0-BECC-4267-BD1D-83467F87C81B}"/>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 name="Footer Placeholder 1">
            <a:extLst>
              <a:ext uri="{FF2B5EF4-FFF2-40B4-BE49-F238E27FC236}">
                <a16:creationId xmlns:a16="http://schemas.microsoft.com/office/drawing/2014/main" id="{F7F6B52D-3F1F-414B-B172-E154B07E72D9}"/>
              </a:ext>
            </a:extLst>
          </p:cNvPr>
          <p:cNvSpPr>
            <a:spLocks noGrp="1"/>
          </p:cNvSpPr>
          <p:nvPr>
            <p:ph type="ftr" sz="quarter" idx="34"/>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6CE9309A-E9A6-454B-9C34-28F5464BB8F2}"/>
              </a:ext>
            </a:extLst>
          </p:cNvPr>
          <p:cNvSpPr>
            <a:spLocks noGrp="1"/>
          </p:cNvSpPr>
          <p:nvPr>
            <p:ph type="sldNum" sz="quarter" idx="35"/>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10681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B6656AF5-746B-46E8-B942-7F82824509A1}"/>
              </a:ext>
            </a:extLst>
          </p:cNvPr>
          <p:cNvSpPr>
            <a:spLocks noGrp="1"/>
          </p:cNvSpPr>
          <p:nvPr>
            <p:ph type="ftr" sz="quarter" idx="31"/>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25F52AE8-02D3-40FC-91EE-D26A1F672ABB}"/>
              </a:ext>
            </a:extLst>
          </p:cNvPr>
          <p:cNvSpPr>
            <a:spLocks noGrp="1"/>
          </p:cNvSpPr>
          <p:nvPr>
            <p:ph type="sldNum" sz="quarter" idx="3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27365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65702D76-0521-432D-AAF3-BEF6D1142DB2}"/>
              </a:ext>
            </a:extLst>
          </p:cNvPr>
          <p:cNvSpPr>
            <a:spLocks noGrp="1"/>
          </p:cNvSpPr>
          <p:nvPr>
            <p:ph type="ftr" sz="quarter" idx="32"/>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CE72FC9D-61B5-4A3B-85C7-4683EA972BC4}"/>
              </a:ext>
            </a:extLst>
          </p:cNvPr>
          <p:cNvSpPr>
            <a:spLocks noGrp="1"/>
          </p:cNvSpPr>
          <p:nvPr>
            <p:ph type="sldNum" sz="quarter" idx="33"/>
          </p:nvPr>
        </p:nvSpPr>
        <p:spPr/>
        <p:txBody>
          <a:bodyPr/>
          <a:lstStyle/>
          <a:p>
            <a:fld id="{94EE45FB-11CC-594D-B3F6-AACB8EE154A1}" type="slidenum">
              <a:rPr lang="en-PT" smtClean="0"/>
              <a:pPr/>
              <a:t>‹#›</a:t>
            </a:fld>
            <a:endParaRPr lang="en-PT"/>
          </a:p>
        </p:txBody>
      </p:sp>
      <p:cxnSp>
        <p:nvCxnSpPr>
          <p:cNvPr id="15" name="Straight Connector 14">
            <a:extLst>
              <a:ext uri="{FF2B5EF4-FFF2-40B4-BE49-F238E27FC236}">
                <a16:creationId xmlns:a16="http://schemas.microsoft.com/office/drawing/2014/main" id="{C12C0AE2-7091-4E40-BAC2-887E548AF778}"/>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44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8152" y="0"/>
            <a:ext cx="1980000" cy="1485001"/>
          </a:xfrm>
          <a:prstGeom prst="rect">
            <a:avLst/>
          </a:prstGeom>
        </p:spPr>
      </p:pic>
      <p:sp>
        <p:nvSpPr>
          <p:cNvPr id="16" name="Date Placeholder 15">
            <a:extLst>
              <a:ext uri="{FF2B5EF4-FFF2-40B4-BE49-F238E27FC236}">
                <a16:creationId xmlns:a16="http://schemas.microsoft.com/office/drawing/2014/main" id="{C21A3EBF-2D62-4E8F-B7BF-0EDC68F0C8CE}"/>
              </a:ext>
            </a:extLst>
          </p:cNvPr>
          <p:cNvSpPr>
            <a:spLocks noGrp="1"/>
          </p:cNvSpPr>
          <p:nvPr>
            <p:ph type="dt" sz="half" idx="10"/>
          </p:nvPr>
        </p:nvSpPr>
        <p:spPr>
          <a:xfrm>
            <a:off x="838200" y="6356350"/>
            <a:ext cx="2743200" cy="365125"/>
          </a:xfrm>
          <a:prstGeom prst="rect">
            <a:avLst/>
          </a:prstGeom>
        </p:spPr>
        <p:txBody>
          <a:bodyPr/>
          <a:lstStyle>
            <a:lvl1pPr>
              <a:defRPr>
                <a:solidFill>
                  <a:srgbClr val="9BFFC8"/>
                </a:solidFill>
              </a:defRPr>
            </a:lvl1pPr>
          </a:lstStyle>
          <a:p>
            <a:fld id="{0CB5300F-5D3C-4439-A39C-5282C176C1F5}" type="datetime1">
              <a:rPr lang="LID4096" smtClean="0"/>
              <a:t>05/09/2022</a:t>
            </a:fld>
            <a:endParaRPr lang="en-PT" dirty="0"/>
          </a:p>
        </p:txBody>
      </p:sp>
      <p:sp>
        <p:nvSpPr>
          <p:cNvPr id="17" name="Footer Placeholder 16">
            <a:extLst>
              <a:ext uri="{FF2B5EF4-FFF2-40B4-BE49-F238E27FC236}">
                <a16:creationId xmlns:a16="http://schemas.microsoft.com/office/drawing/2014/main" id="{4AF38039-7A3B-4269-A191-CF68D9A5D861}"/>
              </a:ext>
            </a:extLst>
          </p:cNvPr>
          <p:cNvSpPr>
            <a:spLocks noGrp="1"/>
          </p:cNvSpPr>
          <p:nvPr>
            <p:ph type="ftr" sz="quarter" idx="11"/>
          </p:nvPr>
        </p:nvSpPr>
        <p:spPr/>
        <p:txBody>
          <a:bodyPr/>
          <a:lstStyle>
            <a:lvl1pPr>
              <a:defRPr>
                <a:solidFill>
                  <a:srgbClr val="9BFFC8"/>
                </a:solidFill>
              </a:defRPr>
            </a:lvl1pPr>
          </a:lstStyle>
          <a:p>
            <a:r>
              <a:rPr lang="en-US" dirty="0"/>
              <a:t>@2020 nagarro - All Rights Reserved</a:t>
            </a:r>
            <a:endParaRPr lang="en-PT" dirty="0"/>
          </a:p>
        </p:txBody>
      </p:sp>
      <p:sp>
        <p:nvSpPr>
          <p:cNvPr id="18" name="Slide Number Placeholder 17">
            <a:extLst>
              <a:ext uri="{FF2B5EF4-FFF2-40B4-BE49-F238E27FC236}">
                <a16:creationId xmlns:a16="http://schemas.microsoft.com/office/drawing/2014/main" id="{FAACFFFE-68E7-49DB-8AF7-E751BE5FE00F}"/>
              </a:ext>
            </a:extLst>
          </p:cNvPr>
          <p:cNvSpPr>
            <a:spLocks noGrp="1"/>
          </p:cNvSpPr>
          <p:nvPr>
            <p:ph type="sldNum" sz="quarter" idx="12"/>
          </p:nvPr>
        </p:nvSpPr>
        <p:spPr/>
        <p:txBody>
          <a:bodyPr/>
          <a:lstStyle>
            <a:lvl1pPr>
              <a:defRPr>
                <a:solidFill>
                  <a:srgbClr val="9BFFC8"/>
                </a:solidFill>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202959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A938229C-A2BB-404E-BBA0-814D5E34B8EA}"/>
              </a:ext>
            </a:extLst>
          </p:cNvPr>
          <p:cNvSpPr>
            <a:spLocks noGrp="1"/>
          </p:cNvSpPr>
          <p:nvPr>
            <p:ph type="ftr" sz="quarter" idx="3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B0F30DFD-CC60-4318-8216-0DA181112B60}"/>
              </a:ext>
            </a:extLst>
          </p:cNvPr>
          <p:cNvSpPr>
            <a:spLocks noGrp="1"/>
          </p:cNvSpPr>
          <p:nvPr>
            <p:ph type="sldNum" sz="quarter" idx="3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88391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39B069B3-57DC-4BC3-B638-2873F165EA4E}"/>
              </a:ext>
            </a:extLst>
          </p:cNvPr>
          <p:cNvSpPr>
            <a:spLocks noGrp="1"/>
          </p:cNvSpPr>
          <p:nvPr>
            <p:ph type="ftr" sz="quarter" idx="37"/>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38A045DC-6AF5-4140-970E-5AA2F0312805}"/>
              </a:ext>
            </a:extLst>
          </p:cNvPr>
          <p:cNvSpPr>
            <a:spLocks noGrp="1"/>
          </p:cNvSpPr>
          <p:nvPr>
            <p:ph type="sldNum" sz="quarter" idx="38"/>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2514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47C58C60-E03A-406B-BBA7-118A558F9E8F}"/>
              </a:ext>
            </a:extLst>
          </p:cNvPr>
          <p:cNvSpPr>
            <a:spLocks noGrp="1"/>
          </p:cNvSpPr>
          <p:nvPr>
            <p:ph type="ftr" sz="quarter" idx="35"/>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C3E70D3A-CCEA-4984-A8A9-F7119D925C60}"/>
              </a:ext>
            </a:extLst>
          </p:cNvPr>
          <p:cNvSpPr>
            <a:spLocks noGrp="1"/>
          </p:cNvSpPr>
          <p:nvPr>
            <p:ph type="sldNum" sz="quarter" idx="36"/>
          </p:nvPr>
        </p:nvSpPr>
        <p:spPr/>
        <p:txBody>
          <a:bodyPr/>
          <a:lstStyle/>
          <a:p>
            <a:fld id="{94EE45FB-11CC-594D-B3F6-AACB8EE154A1}" type="slidenum">
              <a:rPr lang="en-PT" smtClean="0"/>
              <a:pPr/>
              <a:t>‹#›</a:t>
            </a:fld>
            <a:endParaRPr lang="en-PT"/>
          </a:p>
        </p:txBody>
      </p:sp>
      <p:cxnSp>
        <p:nvCxnSpPr>
          <p:cNvPr id="14" name="Straight Connector 13">
            <a:extLst>
              <a:ext uri="{FF2B5EF4-FFF2-40B4-BE49-F238E27FC236}">
                <a16:creationId xmlns:a16="http://schemas.microsoft.com/office/drawing/2014/main" id="{4AD8F88A-9E28-4B6E-A9DC-C43F3B29D819}"/>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7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cxnSp>
        <p:nvCxnSpPr>
          <p:cNvPr id="5" name="Straight Connector 4">
            <a:extLst>
              <a:ext uri="{FF2B5EF4-FFF2-40B4-BE49-F238E27FC236}">
                <a16:creationId xmlns:a16="http://schemas.microsoft.com/office/drawing/2014/main" id="{AFC754A8-B892-40F7-9B97-05BF30D3DD9E}"/>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67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
        <p:nvSpPr>
          <p:cNvPr id="2" name="Footer Placeholder 1">
            <a:extLst>
              <a:ext uri="{FF2B5EF4-FFF2-40B4-BE49-F238E27FC236}">
                <a16:creationId xmlns:a16="http://schemas.microsoft.com/office/drawing/2014/main" id="{21C49D59-05D4-4D01-B2BB-1216E4408CE7}"/>
              </a:ext>
            </a:extLst>
          </p:cNvPr>
          <p:cNvSpPr>
            <a:spLocks noGrp="1"/>
          </p:cNvSpPr>
          <p:nvPr>
            <p:ph type="ftr" sz="quarter" idx="11"/>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65A9C803-20DB-4D93-88B8-E9772B93540C}"/>
              </a:ext>
            </a:extLst>
          </p:cNvPr>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400348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25" name="Straight Connector 24">
            <a:extLst>
              <a:ext uri="{FF2B5EF4-FFF2-40B4-BE49-F238E27FC236}">
                <a16:creationId xmlns:a16="http://schemas.microsoft.com/office/drawing/2014/main" id="{BF412E89-6D9D-4251-A7EB-6E5A4D7655A1}"/>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889C4F5-61EA-45EF-BFFC-517821A74C14}"/>
              </a:ext>
            </a:extLst>
          </p:cNvPr>
          <p:cNvSpPr>
            <a:spLocks noGrp="1"/>
          </p:cNvSpPr>
          <p:nvPr>
            <p:ph type="ftr" sz="quarter" idx="4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16F096CC-2901-400B-B7EB-23EAB721E48B}"/>
              </a:ext>
            </a:extLst>
          </p:cNvPr>
          <p:cNvSpPr>
            <a:spLocks noGrp="1"/>
          </p:cNvSpPr>
          <p:nvPr>
            <p:ph type="sldNum" sz="quarter" idx="4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70129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cxnSp>
        <p:nvCxnSpPr>
          <p:cNvPr id="30" name="Straight Connector 29">
            <a:extLst>
              <a:ext uri="{FF2B5EF4-FFF2-40B4-BE49-F238E27FC236}">
                <a16:creationId xmlns:a16="http://schemas.microsoft.com/office/drawing/2014/main" id="{D7BBF776-6B1A-4014-9BD4-B793D21EF47D}"/>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9A29E4C-F606-4664-810F-4777C731564E}"/>
              </a:ext>
            </a:extLst>
          </p:cNvPr>
          <p:cNvSpPr>
            <a:spLocks noGrp="1"/>
          </p:cNvSpPr>
          <p:nvPr>
            <p:ph type="ftr" sz="quarter" idx="4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993DF617-2DA7-4B88-9CB1-2939C7D07945}"/>
              </a:ext>
            </a:extLst>
          </p:cNvPr>
          <p:cNvSpPr>
            <a:spLocks noGrp="1"/>
          </p:cNvSpPr>
          <p:nvPr>
            <p:ph type="sldNum" sz="quarter" idx="4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977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28" name="Straight Connector 27">
            <a:extLst>
              <a:ext uri="{FF2B5EF4-FFF2-40B4-BE49-F238E27FC236}">
                <a16:creationId xmlns:a16="http://schemas.microsoft.com/office/drawing/2014/main" id="{20CCDB35-92FF-41BD-8030-3C114ACC4144}"/>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FD64942-3541-4522-B038-26DBC9696278}"/>
              </a:ext>
            </a:extLst>
          </p:cNvPr>
          <p:cNvSpPr>
            <a:spLocks noGrp="1"/>
          </p:cNvSpPr>
          <p:nvPr>
            <p:ph type="ftr" sz="quarter" idx="30"/>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7A562AB1-558D-47DC-9499-2600EB78D8D2}"/>
              </a:ext>
            </a:extLst>
          </p:cNvPr>
          <p:cNvSpPr>
            <a:spLocks noGrp="1"/>
          </p:cNvSpPr>
          <p:nvPr>
            <p:ph type="sldNum" sz="quarter" idx="31"/>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2107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22" name="Straight Connector 21">
            <a:extLst>
              <a:ext uri="{FF2B5EF4-FFF2-40B4-BE49-F238E27FC236}">
                <a16:creationId xmlns:a16="http://schemas.microsoft.com/office/drawing/2014/main" id="{B792C878-96D5-479B-9312-676A7D72C5C1}"/>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6AD22F9-FFA9-4B3E-A7FC-A9D5FE53C85B}"/>
              </a:ext>
            </a:extLst>
          </p:cNvPr>
          <p:cNvSpPr>
            <a:spLocks noGrp="1"/>
          </p:cNvSpPr>
          <p:nvPr>
            <p:ph type="ftr" sz="quarter" idx="30"/>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8B760D6C-C260-4976-B19E-E7BD06925245}"/>
              </a:ext>
            </a:extLst>
          </p:cNvPr>
          <p:cNvSpPr>
            <a:spLocks noGrp="1"/>
          </p:cNvSpPr>
          <p:nvPr>
            <p:ph type="sldNum" sz="quarter" idx="31"/>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96790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17" name="Straight Connector 16">
            <a:extLst>
              <a:ext uri="{FF2B5EF4-FFF2-40B4-BE49-F238E27FC236}">
                <a16:creationId xmlns:a16="http://schemas.microsoft.com/office/drawing/2014/main" id="{4EB1689D-0218-4ACF-9631-BA05E23A012D}"/>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B851864-AE2E-45F2-9139-B82E7177E4C8}"/>
              </a:ext>
            </a:extLst>
          </p:cNvPr>
          <p:cNvSpPr>
            <a:spLocks noGrp="1"/>
          </p:cNvSpPr>
          <p:nvPr>
            <p:ph type="ftr" sz="quarter" idx="30"/>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F4B371C6-B766-46E9-8C33-CFE1A26C5B39}"/>
              </a:ext>
            </a:extLst>
          </p:cNvPr>
          <p:cNvSpPr>
            <a:spLocks noGrp="1"/>
          </p:cNvSpPr>
          <p:nvPr>
            <p:ph type="sldNum" sz="quarter" idx="31"/>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22341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33" name="Straight Connector 32">
            <a:extLst>
              <a:ext uri="{FF2B5EF4-FFF2-40B4-BE49-F238E27FC236}">
                <a16:creationId xmlns:a16="http://schemas.microsoft.com/office/drawing/2014/main" id="{FE67A602-60EF-46CE-81AE-E604C05CCA3E}"/>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5905B07-6CC0-48FF-83E9-84352CE102FF}"/>
              </a:ext>
            </a:extLst>
          </p:cNvPr>
          <p:cNvSpPr>
            <a:spLocks noGrp="1"/>
          </p:cNvSpPr>
          <p:nvPr>
            <p:ph type="ftr" sz="quarter" idx="44"/>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40263145-049A-41E7-8D46-D2482C13EF78}"/>
              </a:ext>
            </a:extLst>
          </p:cNvPr>
          <p:cNvSpPr>
            <a:spLocks noGrp="1"/>
          </p:cNvSpPr>
          <p:nvPr>
            <p:ph type="sldNum" sz="quarter" idx="45"/>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42756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6F2AA344-C4A3-4380-A56C-59A3C2E7EC3B}"/>
              </a:ext>
            </a:extLst>
          </p:cNvPr>
          <p:cNvSpPr>
            <a:spLocks noGrp="1"/>
          </p:cNvSpPr>
          <p:nvPr>
            <p:ph type="ftr" sz="quarter" idx="14"/>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A6AAB7D3-10B0-40C9-BA18-BD5059939D0C}"/>
              </a:ext>
            </a:extLst>
          </p:cNvPr>
          <p:cNvSpPr>
            <a:spLocks noGrp="1"/>
          </p:cNvSpPr>
          <p:nvPr>
            <p:ph type="sldNum" sz="quarter" idx="15"/>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5654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Footer Placeholder 1">
            <a:extLst>
              <a:ext uri="{FF2B5EF4-FFF2-40B4-BE49-F238E27FC236}">
                <a16:creationId xmlns:a16="http://schemas.microsoft.com/office/drawing/2014/main" id="{F4960A79-4E78-49CD-A925-59C61E5BCAC4}"/>
              </a:ext>
            </a:extLst>
          </p:cNvPr>
          <p:cNvSpPr>
            <a:spLocks noGrp="1"/>
          </p:cNvSpPr>
          <p:nvPr>
            <p:ph type="ftr" sz="quarter" idx="43"/>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22569F87-47CA-4D50-AA1C-90513DEB6E70}"/>
              </a:ext>
            </a:extLst>
          </p:cNvPr>
          <p:cNvSpPr>
            <a:spLocks noGrp="1"/>
          </p:cNvSpPr>
          <p:nvPr>
            <p:ph type="sldNum" sz="quarter" idx="44"/>
          </p:nvPr>
        </p:nvSpPr>
        <p:spPr/>
        <p:txBody>
          <a:bodyPr/>
          <a:lstStyle/>
          <a:p>
            <a:fld id="{94EE45FB-11CC-594D-B3F6-AACB8EE154A1}" type="slidenum">
              <a:rPr lang="en-PT" smtClean="0"/>
              <a:pPr/>
              <a:t>‹#›</a:t>
            </a:fld>
            <a:endParaRPr lang="en-PT"/>
          </a:p>
        </p:txBody>
      </p:sp>
      <p:cxnSp>
        <p:nvCxnSpPr>
          <p:cNvPr id="24" name="Straight Connector 23">
            <a:extLst>
              <a:ext uri="{FF2B5EF4-FFF2-40B4-BE49-F238E27FC236}">
                <a16:creationId xmlns:a16="http://schemas.microsoft.com/office/drawing/2014/main" id="{CABEA6BC-7943-48D2-A9A0-FF764D26C500}"/>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80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18" name="Straight Connector 17">
            <a:extLst>
              <a:ext uri="{FF2B5EF4-FFF2-40B4-BE49-F238E27FC236}">
                <a16:creationId xmlns:a16="http://schemas.microsoft.com/office/drawing/2014/main" id="{6771AA32-E1B6-4CA6-B17A-722BD2690DE7}"/>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2A7F1B2-40E1-4911-952D-08A42EAABF72}"/>
              </a:ext>
            </a:extLst>
          </p:cNvPr>
          <p:cNvSpPr>
            <a:spLocks noGrp="1"/>
          </p:cNvSpPr>
          <p:nvPr>
            <p:ph type="ftr" sz="quarter" idx="44"/>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0016DCBB-4E8A-4673-B186-342480311E77}"/>
              </a:ext>
            </a:extLst>
          </p:cNvPr>
          <p:cNvSpPr>
            <a:spLocks noGrp="1"/>
          </p:cNvSpPr>
          <p:nvPr>
            <p:ph type="sldNum" sz="quarter" idx="45"/>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89745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28" name="Straight Connector 27">
            <a:extLst>
              <a:ext uri="{FF2B5EF4-FFF2-40B4-BE49-F238E27FC236}">
                <a16:creationId xmlns:a16="http://schemas.microsoft.com/office/drawing/2014/main" id="{4C9C5BFC-C1A5-425D-9BEA-E744B5AB3869}"/>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2A50C72-B692-4362-BE45-4A6DAAABBC6B}"/>
              </a:ext>
            </a:extLst>
          </p:cNvPr>
          <p:cNvSpPr>
            <a:spLocks noGrp="1"/>
          </p:cNvSpPr>
          <p:nvPr>
            <p:ph type="ftr" sz="quarter" idx="36"/>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7CA95269-2895-4065-9B52-C6F5468BCBD0}"/>
              </a:ext>
            </a:extLst>
          </p:cNvPr>
          <p:cNvSpPr>
            <a:spLocks noGrp="1"/>
          </p:cNvSpPr>
          <p:nvPr>
            <p:ph type="sldNum" sz="quarter" idx="37"/>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21877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22" name="Straight Connector 21">
            <a:extLst>
              <a:ext uri="{FF2B5EF4-FFF2-40B4-BE49-F238E27FC236}">
                <a16:creationId xmlns:a16="http://schemas.microsoft.com/office/drawing/2014/main" id="{21BD7C12-D731-42C1-B70E-C7028FAD86C6}"/>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8746F5F-BD05-4C5C-B2DB-D8E3972A7273}"/>
              </a:ext>
            </a:extLst>
          </p:cNvPr>
          <p:cNvSpPr>
            <a:spLocks noGrp="1"/>
          </p:cNvSpPr>
          <p:nvPr>
            <p:ph type="ftr" sz="quarter" idx="36"/>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579D57CB-EF26-434B-966C-082238E21E31}"/>
              </a:ext>
            </a:extLst>
          </p:cNvPr>
          <p:cNvSpPr>
            <a:spLocks noGrp="1"/>
          </p:cNvSpPr>
          <p:nvPr>
            <p:ph type="sldNum" sz="quarter" idx="37"/>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65546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3494186" y="1760771"/>
            <a:ext cx="25704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934653"/>
            <a:ext cx="2570400" cy="369332"/>
          </a:xfrm>
        </p:spPr>
        <p:txBody>
          <a:bodyPr wrap="square" anchor="b">
            <a:spAutoFit/>
          </a:bodyPr>
          <a:lstStyle>
            <a:lvl1pPr marL="0" indent="0">
              <a:lnSpc>
                <a:spcPct val="100000"/>
              </a:lnSpc>
              <a:buNone/>
              <a:defRPr sz="18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03536"/>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24" name="Rectangle 23">
            <a:extLst>
              <a:ext uri="{FF2B5EF4-FFF2-40B4-BE49-F238E27FC236}">
                <a16:creationId xmlns:a16="http://schemas.microsoft.com/office/drawing/2014/main" id="{F6C7E600-C0F0-0A4E-8CB7-632160C0C134}"/>
              </a:ext>
            </a:extLst>
          </p:cNvPr>
          <p:cNvSpPr/>
          <p:nvPr userDrawn="1"/>
        </p:nvSpPr>
        <p:spPr>
          <a:xfrm>
            <a:off x="62085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4" name="Rectangle 33">
            <a:extLst>
              <a:ext uri="{FF2B5EF4-FFF2-40B4-BE49-F238E27FC236}">
                <a16:creationId xmlns:a16="http://schemas.microsoft.com/office/drawing/2014/main" id="{7B019608-8F82-0747-A9C1-40CCBA0A59AB}"/>
              </a:ext>
            </a:extLst>
          </p:cNvPr>
          <p:cNvSpPr/>
          <p:nvPr userDrawn="1"/>
        </p:nvSpPr>
        <p:spPr>
          <a:xfrm>
            <a:off x="8922986" y="1760771"/>
            <a:ext cx="2570400" cy="36000"/>
          </a:xfrm>
          <a:prstGeom prst="rect">
            <a:avLst/>
          </a:prstGeom>
          <a:solidFill>
            <a:srgbClr val="859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cxnSp>
        <p:nvCxnSpPr>
          <p:cNvPr id="25" name="Straight Connector 24">
            <a:extLst>
              <a:ext uri="{FF2B5EF4-FFF2-40B4-BE49-F238E27FC236}">
                <a16:creationId xmlns:a16="http://schemas.microsoft.com/office/drawing/2014/main" id="{F94A43FE-C1D3-4134-AAEB-409CD41F49EE}"/>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DC38681-C6C5-4006-9828-DEAF2EBE5201}"/>
              </a:ext>
            </a:extLst>
          </p:cNvPr>
          <p:cNvSpPr>
            <a:spLocks noGrp="1"/>
          </p:cNvSpPr>
          <p:nvPr>
            <p:ph type="ftr" sz="quarter" idx="38"/>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9C8818E6-0998-40DD-8F35-893F15279A8A}"/>
              </a:ext>
            </a:extLst>
          </p:cNvPr>
          <p:cNvSpPr>
            <a:spLocks noGrp="1"/>
          </p:cNvSpPr>
          <p:nvPr>
            <p:ph type="sldNum" sz="quarter" idx="39"/>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1696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cxnSp>
        <p:nvCxnSpPr>
          <p:cNvPr id="23" name="Straight Connector 22">
            <a:extLst>
              <a:ext uri="{FF2B5EF4-FFF2-40B4-BE49-F238E27FC236}">
                <a16:creationId xmlns:a16="http://schemas.microsoft.com/office/drawing/2014/main" id="{BFC20641-FF4F-47F0-9183-37EB6E14998F}"/>
              </a:ext>
            </a:extLst>
          </p:cNvPr>
          <p:cNvCxnSpPr/>
          <p:nvPr userDrawn="1"/>
        </p:nvCxnSpPr>
        <p:spPr>
          <a:xfrm>
            <a:off x="530942" y="379903"/>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8E9CE6-EA84-4A45-9197-7E190B85005B}"/>
              </a:ext>
            </a:extLst>
          </p:cNvPr>
          <p:cNvSpPr>
            <a:spLocks noGrp="1"/>
          </p:cNvSpPr>
          <p:nvPr>
            <p:ph type="ftr" sz="quarter" idx="47"/>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C16FD3E3-33E0-4207-96E4-4784F8C9695D}"/>
              </a:ext>
            </a:extLst>
          </p:cNvPr>
          <p:cNvSpPr>
            <a:spLocks noGrp="1"/>
          </p:cNvSpPr>
          <p:nvPr>
            <p:ph type="sldNum" sz="quarter" idx="48"/>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894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E127261A-99C4-4EC8-8E21-5DA8146CF5D4}"/>
              </a:ext>
            </a:extLst>
          </p:cNvPr>
          <p:cNvSpPr>
            <a:spLocks noGrp="1"/>
          </p:cNvSpPr>
          <p:nvPr>
            <p:ph type="ftr" sz="quarter" idx="13"/>
          </p:nvPr>
        </p:nvSpPr>
        <p:spPr/>
        <p:txBody>
          <a:bodyPr/>
          <a:lstStyle/>
          <a:p>
            <a:r>
              <a:rPr lang="en-US"/>
              <a:t>@2020 nagarro - All Rights Reserved</a:t>
            </a:r>
            <a:endParaRPr lang="en-PT" dirty="0"/>
          </a:p>
        </p:txBody>
      </p:sp>
      <p:sp>
        <p:nvSpPr>
          <p:cNvPr id="4" name="Slide Number Placeholder 3">
            <a:extLst>
              <a:ext uri="{FF2B5EF4-FFF2-40B4-BE49-F238E27FC236}">
                <a16:creationId xmlns:a16="http://schemas.microsoft.com/office/drawing/2014/main" id="{B8873037-F503-4532-A58F-0C35FB64F7C1}"/>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132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2" name="Footer Placeholder 1">
            <a:extLst>
              <a:ext uri="{FF2B5EF4-FFF2-40B4-BE49-F238E27FC236}">
                <a16:creationId xmlns:a16="http://schemas.microsoft.com/office/drawing/2014/main" id="{34F8F014-C5E1-49CC-ADC7-3007D79B29B7}"/>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F7EA1807-6585-44F1-943F-C5E57DEA09E6}"/>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6624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8128137" y="310352"/>
            <a:ext cx="3741121" cy="2863048"/>
          </a:xfrm>
          <a:prstGeom prst="rect">
            <a:avLst/>
          </a:prstGeom>
          <a:ln w="12700">
            <a:miter lim="400000"/>
          </a:ln>
        </p:spPr>
      </p:pic>
      <p:sp>
        <p:nvSpPr>
          <p:cNvPr id="2" name="Footer Placeholder 1">
            <a:extLst>
              <a:ext uri="{FF2B5EF4-FFF2-40B4-BE49-F238E27FC236}">
                <a16:creationId xmlns:a16="http://schemas.microsoft.com/office/drawing/2014/main" id="{9F6AD6B8-51AA-4E81-8F83-274B831B99A7}"/>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362E34DD-9391-43A3-A135-B52EDFB874C5}"/>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169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7226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8032803" y="3381663"/>
            <a:ext cx="3567542" cy="830997"/>
          </a:xfrm>
          <a:prstGeom prst="rect">
            <a:avLst/>
          </a:prstGeom>
          <a:ln w="12700">
            <a:miter lim="400000"/>
          </a:ln>
          <a:extLst>
            <a:ext uri="{C572A759-6A51-4108-AA02-DFA0A04FC94B}">
              <ma14:wrappingTextBoxFlag xmlns="" xmlns:ma14="http://schemas.microsoft.com/office/mac/drawingml/2011/main"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a:solidFill>
                  <a:schemeClr val="bg1"/>
                </a:solidFill>
              </a:rPr>
              <a:t>THINKING</a:t>
            </a:r>
            <a:br>
              <a:rPr lang="en-US" sz="2400">
                <a:solidFill>
                  <a:schemeClr val="bg1"/>
                </a:solidFill>
              </a:rPr>
            </a:br>
            <a:r>
              <a:rPr lang="en-US" sz="240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114319" y="2672863"/>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8120726"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943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a:t>
            </a:r>
            <a:r>
              <a:rPr lang="vi-VN" sz="1100" dirty="0">
                <a:solidFill>
                  <a:schemeClr val="bg1"/>
                </a:solidFill>
                <a:latin typeface="Calibri Light" panose="020F0302020204030204" pitchFamily="34" charset="0"/>
                <a:cs typeface="Calibri Light" panose="020F0302020204030204" pitchFamily="34" charset="0"/>
              </a:rPr>
              <a:t> 2020 Nagarro – All rights reserved</a:t>
            </a:r>
            <a:endParaRPr lang="en-US" sz="1100" dirty="0">
              <a:solidFill>
                <a:schemeClr val="bg1"/>
              </a:solidFill>
            </a:endParaRPr>
          </a:p>
        </p:txBody>
      </p:sp>
    </p:spTree>
    <p:extLst>
      <p:ext uri="{BB962C8B-B14F-4D97-AF65-F5344CB8AC3E}">
        <p14:creationId xmlns:p14="http://schemas.microsoft.com/office/powerpoint/2010/main" val="24019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a:t>
            </a:r>
            <a:r>
              <a:rPr lang="vi-VN" sz="1100" dirty="0">
                <a:solidFill>
                  <a:schemeClr val="bg1"/>
                </a:solidFill>
                <a:latin typeface="Calibri Light" panose="020F0302020204030204" pitchFamily="34" charset="0"/>
                <a:cs typeface="Calibri Light" panose="020F0302020204030204" pitchFamily="34" charset="0"/>
              </a:rPr>
              <a:t> 2020 Nagarro – All rights reserved</a:t>
            </a:r>
            <a:endParaRPr lang="en-US" sz="1100" dirty="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a:t>##</a:t>
            </a:r>
          </a:p>
        </p:txBody>
      </p:sp>
    </p:spTree>
    <p:extLst>
      <p:ext uri="{BB962C8B-B14F-4D97-AF65-F5344CB8AC3E}">
        <p14:creationId xmlns:p14="http://schemas.microsoft.com/office/powerpoint/2010/main" val="6155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Tree>
    <p:extLst>
      <p:ext uri="{BB962C8B-B14F-4D97-AF65-F5344CB8AC3E}">
        <p14:creationId xmlns:p14="http://schemas.microsoft.com/office/powerpoint/2010/main" val="270904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209714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chemeClr val="tx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20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C8AD186C-843F-4378-ACBE-C655F7F1572D}"/>
              </a:ext>
            </a:extLst>
          </p:cNvPr>
          <p:cNvSpPr>
            <a:spLocks noGrp="1"/>
          </p:cNvSpPr>
          <p:nvPr>
            <p:ph type="ftr" sz="quarter" idx="14"/>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2C3EE4DE-1662-4F21-A66D-5865A5DEBBD7}"/>
              </a:ext>
            </a:extLst>
          </p:cNvPr>
          <p:cNvSpPr>
            <a:spLocks noGrp="1"/>
          </p:cNvSpPr>
          <p:nvPr>
            <p:ph type="sldNum" sz="quarter" idx="15"/>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40039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205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a:t>Insert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348764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74625">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57163">
              <a:buClr>
                <a:schemeClr val="accent2"/>
              </a:buClr>
              <a:buSzPct val="65000"/>
              <a:buFont typeface="Courier New" panose="02070309020205020404" pitchFamily="49" charset="0"/>
              <a:buChar char="o"/>
              <a:tabLst>
                <a:tab pos="357188" algn="l"/>
              </a:tabLst>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Tree>
    <p:extLst>
      <p:ext uri="{BB962C8B-B14F-4D97-AF65-F5344CB8AC3E}">
        <p14:creationId xmlns:p14="http://schemas.microsoft.com/office/powerpoint/2010/main" val="101392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Tree>
    <p:extLst>
      <p:ext uri="{BB962C8B-B14F-4D97-AF65-F5344CB8AC3E}">
        <p14:creationId xmlns:p14="http://schemas.microsoft.com/office/powerpoint/2010/main" val="67677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Tree>
    <p:extLst>
      <p:ext uri="{BB962C8B-B14F-4D97-AF65-F5344CB8AC3E}">
        <p14:creationId xmlns:p14="http://schemas.microsoft.com/office/powerpoint/2010/main" val="93056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a:solidFill>
                  <a:schemeClr val="bg2"/>
                </a:solidFill>
              </a:rPr>
              <a:t>03</a:t>
            </a:r>
          </a:p>
        </p:txBody>
      </p:sp>
    </p:spTree>
    <p:extLst>
      <p:ext uri="{BB962C8B-B14F-4D97-AF65-F5344CB8AC3E}">
        <p14:creationId xmlns:p14="http://schemas.microsoft.com/office/powerpoint/2010/main" val="208034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a:p>
        </p:txBody>
      </p:sp>
    </p:spTree>
    <p:extLst>
      <p:ext uri="{BB962C8B-B14F-4D97-AF65-F5344CB8AC3E}">
        <p14:creationId xmlns:p14="http://schemas.microsoft.com/office/powerpoint/2010/main" val="32530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lvl1pPr>
              <a:defRPr>
                <a:solidFill>
                  <a:schemeClr val="tx1"/>
                </a:solidFill>
              </a:defRPr>
            </a:lvl1pPr>
          </a:lstStyle>
          <a:p>
            <a:r>
              <a:rPr lang="de-DE"/>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Tree>
    <p:extLst>
      <p:ext uri="{BB962C8B-B14F-4D97-AF65-F5344CB8AC3E}">
        <p14:creationId xmlns:p14="http://schemas.microsoft.com/office/powerpoint/2010/main" val="124090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a:p>
        </p:txBody>
      </p:sp>
    </p:spTree>
    <p:extLst>
      <p:ext uri="{BB962C8B-B14F-4D97-AF65-F5344CB8AC3E}">
        <p14:creationId xmlns:p14="http://schemas.microsoft.com/office/powerpoint/2010/main" val="280207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a:t>Logo</a:t>
            </a:r>
          </a:p>
        </p:txBody>
      </p:sp>
    </p:spTree>
    <p:extLst>
      <p:ext uri="{BB962C8B-B14F-4D97-AF65-F5344CB8AC3E}">
        <p14:creationId xmlns:p14="http://schemas.microsoft.com/office/powerpoint/2010/main" val="800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2" name="Footer Placeholder 1">
            <a:extLst>
              <a:ext uri="{FF2B5EF4-FFF2-40B4-BE49-F238E27FC236}">
                <a16:creationId xmlns:a16="http://schemas.microsoft.com/office/drawing/2014/main" id="{2559C10F-4C85-4E30-B9D0-DA7B96F3BC31}"/>
              </a:ext>
            </a:extLst>
          </p:cNvPr>
          <p:cNvSpPr>
            <a:spLocks noGrp="1"/>
          </p:cNvSpPr>
          <p:nvPr>
            <p:ph type="ftr" sz="quarter" idx="14"/>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F57EBFB7-315A-4A0F-918D-2AB09BAC316C}"/>
              </a:ext>
            </a:extLst>
          </p:cNvPr>
          <p:cNvSpPr>
            <a:spLocks noGrp="1"/>
          </p:cNvSpPr>
          <p:nvPr>
            <p:ph type="sldNum" sz="quarter" idx="15"/>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25841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a:p>
        </p:txBody>
      </p:sp>
    </p:spTree>
    <p:extLst>
      <p:ext uri="{BB962C8B-B14F-4D97-AF65-F5344CB8AC3E}">
        <p14:creationId xmlns:p14="http://schemas.microsoft.com/office/powerpoint/2010/main" val="16234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Linkedin</a:t>
            </a:r>
            <a:endParaRPr lang="en-US"/>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71066" y="6493742"/>
            <a:ext cx="965516" cy="222186"/>
          </a:xfrm>
          <a:prstGeom prst="rect">
            <a:avLst/>
          </a:prstGeom>
        </p:spPr>
      </p:pic>
      <p:sp>
        <p:nvSpPr>
          <p:cNvPr id="20" name="Rectangle 19">
            <a:extLst>
              <a:ext uri="{FF2B5EF4-FFF2-40B4-BE49-F238E27FC236}">
                <a16:creationId xmlns:a16="http://schemas.microsoft.com/office/drawing/2014/main" id="{2061C943-53F5-467E-8E80-7782AE856478}"/>
              </a:ext>
            </a:extLst>
          </p:cNvPr>
          <p:cNvSpPr/>
          <p:nvPr userDrawn="1"/>
        </p:nvSpPr>
        <p:spPr>
          <a:xfrm>
            <a:off x="351674" y="6433279"/>
            <a:ext cx="2916183"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Nagarro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+91 9891220205</a:t>
            </a:r>
            <a:r>
              <a:rPr lang="en-US" sz="1100" dirty="0">
                <a:solidFill>
                  <a:srgbClr val="F84E81"/>
                </a:solidFill>
                <a:latin typeface="Calibri Light" panose="020F0302020204030204" pitchFamily="34" charset="0"/>
                <a:cs typeface="Calibri Light" panose="020F0302020204030204" pitchFamily="34" charset="0"/>
              </a:rPr>
              <a:t> | </a:t>
            </a:r>
            <a:r>
              <a:rPr lang="en-US" sz="1100" dirty="0" err="1">
                <a:solidFill>
                  <a:schemeClr val="bg1"/>
                </a:solidFill>
                <a:latin typeface="Calibri Light" panose="020F0302020204030204" pitchFamily="34" charset="0"/>
                <a:cs typeface="Calibri Light" panose="020F0302020204030204" pitchFamily="34" charset="0"/>
              </a:rPr>
              <a:t>www.nagarro.com</a:t>
            </a:r>
            <a:endParaRPr lang="en-US" sz="1100" dirty="0">
              <a:solidFill>
                <a:schemeClr val="bg1"/>
              </a:solidFill>
            </a:endParaRPr>
          </a:p>
        </p:txBody>
      </p:sp>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10341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a:t>Have a message at the end of your presentation</a:t>
            </a:r>
          </a:p>
        </p:txBody>
      </p:sp>
    </p:spTree>
    <p:extLst>
      <p:ext uri="{BB962C8B-B14F-4D97-AF65-F5344CB8AC3E}">
        <p14:creationId xmlns:p14="http://schemas.microsoft.com/office/powerpoint/2010/main" val="157464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98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47430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1574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68363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92858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6017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84615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980E578E-188B-45F7-B3C7-3D9426E1D3E8}"/>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1334BC87-9199-4A29-AE2F-9C5CFCB59DC4}"/>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6322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8197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9230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2783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21626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859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91237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87725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4839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105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6163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
        <p:nvSpPr>
          <p:cNvPr id="2" name="Footer Placeholder 1">
            <a:extLst>
              <a:ext uri="{FF2B5EF4-FFF2-40B4-BE49-F238E27FC236}">
                <a16:creationId xmlns:a16="http://schemas.microsoft.com/office/drawing/2014/main" id="{9B2E92FB-ABE7-4DAB-AC61-19A5CC09AFF9}"/>
              </a:ext>
            </a:extLst>
          </p:cNvPr>
          <p:cNvSpPr>
            <a:spLocks noGrp="1"/>
          </p:cNvSpPr>
          <p:nvPr>
            <p:ph type="ftr" sz="quarter" idx="13"/>
          </p:nvPr>
        </p:nvSpPr>
        <p:spPr/>
        <p:txBody>
          <a:bodyPr/>
          <a:lstStyle/>
          <a:p>
            <a:r>
              <a:rPr lang="en-US"/>
              <a:t>@2020 nagarro - All Rights Reserved</a:t>
            </a:r>
            <a:endParaRPr lang="en-PT" dirty="0"/>
          </a:p>
        </p:txBody>
      </p:sp>
      <p:sp>
        <p:nvSpPr>
          <p:cNvPr id="3" name="Slide Number Placeholder 2">
            <a:extLst>
              <a:ext uri="{FF2B5EF4-FFF2-40B4-BE49-F238E27FC236}">
                <a16:creationId xmlns:a16="http://schemas.microsoft.com/office/drawing/2014/main" id="{8F77389D-6625-4D48-A872-E04557830E47}"/>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437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4220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19455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38214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6990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0481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347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63044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2985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308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90562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theme" Target="../theme/theme2.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image" Target="../media/image20.png"/><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19.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slideLayout" Target="../slideLayouts/slideLayout123.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51"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76200" y="6377803"/>
            <a:ext cx="3185984"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r>
              <a:rPr lang="en-US" dirty="0"/>
              <a:t>@2020 nagarro - All Rights Reserved</a:t>
            </a:r>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 id="2147483819"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23" cstate="hqprint">
            <a:extLst>
              <a:ext uri="{28A0092B-C50C-407E-A947-70E740481C1C}">
                <a14:useLocalDpi xmlns:a14="http://schemas.microsoft.com/office/drawing/2010/main"/>
              </a:ext>
            </a:extLst>
          </a:blip>
          <a:srcRect/>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dirty="0">
                <a:solidFill>
                  <a:schemeClr val="tx1">
                    <a:lumMod val="50000"/>
                    <a:lumOff val="50000"/>
                  </a:schemeClr>
                </a:solidFill>
                <a:latin typeface="Calibri Light" panose="020F0302020204030204" pitchFamily="34" charset="0"/>
                <a:cs typeface="Calibri Light" panose="020F0302020204030204" pitchFamily="34" charset="0"/>
              </a:rPr>
              <a:t>©</a:t>
            </a:r>
            <a:r>
              <a:rPr lang="vi-VN" sz="1100" dirty="0">
                <a:solidFill>
                  <a:schemeClr val="tx1">
                    <a:lumMod val="50000"/>
                    <a:lumOff val="50000"/>
                  </a:schemeClr>
                </a:solidFill>
                <a:latin typeface="Calibri Light" panose="020F0302020204030204" pitchFamily="34" charset="0"/>
                <a:cs typeface="Calibri Light" panose="020F0302020204030204" pitchFamily="34" charset="0"/>
              </a:rPr>
              <a:t> 2020 Nagarro – All rights reserved</a:t>
            </a:r>
            <a:endParaRPr lang="en-US" sz="1100"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a:solidFill>
                <a:schemeClr val="tx1">
                  <a:lumMod val="50000"/>
                  <a:lumOff val="50000"/>
                </a:schemeClr>
              </a:solidFill>
              <a:latin typeface="+mj-lt"/>
            </a:endParaRPr>
          </a:p>
        </p:txBody>
      </p:sp>
    </p:spTree>
    <p:extLst>
      <p:ext uri="{BB962C8B-B14F-4D97-AF65-F5344CB8AC3E}">
        <p14:creationId xmlns:p14="http://schemas.microsoft.com/office/powerpoint/2010/main" val="278647288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05/09/2022</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32300635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805" r:id="rId42"/>
    <p:sldLayoutId id="2147483806" r:id="rId43"/>
    <p:sldLayoutId id="2147483807" r:id="rId44"/>
    <p:sldLayoutId id="2147483808" r:id="rId45"/>
    <p:sldLayoutId id="2147483809" r:id="rId46"/>
    <p:sldLayoutId id="2147483810" r:id="rId47"/>
    <p:sldLayoutId id="2147483811" r:id="rId48"/>
    <p:sldLayoutId id="2147483812" r:id="rId49"/>
    <p:sldLayoutId id="2147483813" r:id="rId50"/>
    <p:sldLayoutId id="2147483814" r:id="rId51"/>
    <p:sldLayoutId id="214748381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7.svg"/><Relationship Id="rId11" Type="http://schemas.openxmlformats.org/officeDocument/2006/relationships/image" Target="../media/image3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2B2B-4083-1D4D-8DF3-EABF9A894256}"/>
              </a:ext>
            </a:extLst>
          </p:cNvPr>
          <p:cNvSpPr>
            <a:spLocks noGrp="1"/>
          </p:cNvSpPr>
          <p:nvPr>
            <p:ph type="title"/>
          </p:nvPr>
        </p:nvSpPr>
        <p:spPr>
          <a:xfrm>
            <a:off x="471161" y="1699693"/>
            <a:ext cx="9767782" cy="1887248"/>
          </a:xfrm>
        </p:spPr>
        <p:txBody>
          <a:bodyPr/>
          <a:lstStyle/>
          <a:p>
            <a:r>
              <a:rPr lang="en-US" dirty="0"/>
              <a:t>Decoding Dependency</a:t>
            </a:r>
            <a:br>
              <a:rPr lang="en-US" dirty="0"/>
            </a:br>
            <a:r>
              <a:rPr lang="en-US" dirty="0"/>
              <a:t>Management</a:t>
            </a:r>
            <a:endParaRPr lang="en-PT" dirty="0"/>
          </a:p>
        </p:txBody>
      </p:sp>
      <p:sp>
        <p:nvSpPr>
          <p:cNvPr id="3" name="Text Placeholder 2">
            <a:extLst>
              <a:ext uri="{FF2B5EF4-FFF2-40B4-BE49-F238E27FC236}">
                <a16:creationId xmlns:a16="http://schemas.microsoft.com/office/drawing/2014/main" id="{55639358-92EF-5943-8CF2-FFEF71469C3D}"/>
              </a:ext>
            </a:extLst>
          </p:cNvPr>
          <p:cNvSpPr>
            <a:spLocks noGrp="1"/>
          </p:cNvSpPr>
          <p:nvPr>
            <p:ph type="body" sz="quarter" idx="10"/>
          </p:nvPr>
        </p:nvSpPr>
        <p:spPr>
          <a:xfrm>
            <a:off x="471161" y="5876515"/>
            <a:ext cx="9767782" cy="498475"/>
          </a:xfrm>
        </p:spPr>
        <p:txBody>
          <a:bodyPr/>
          <a:lstStyle/>
          <a:p>
            <a:r>
              <a:rPr lang="en-US" dirty="0">
                <a:solidFill>
                  <a:srgbClr val="00DBA9"/>
                </a:solidFill>
              </a:rPr>
              <a:t>DevOps CoE</a:t>
            </a:r>
            <a:endParaRPr lang="en-PT" dirty="0">
              <a:solidFill>
                <a:srgbClr val="00DBA9"/>
              </a:solidFill>
            </a:endParaRPr>
          </a:p>
        </p:txBody>
      </p:sp>
      <p:sp>
        <p:nvSpPr>
          <p:cNvPr id="4" name="Text Placeholder 3">
            <a:extLst>
              <a:ext uri="{FF2B5EF4-FFF2-40B4-BE49-F238E27FC236}">
                <a16:creationId xmlns:a16="http://schemas.microsoft.com/office/drawing/2014/main" id="{F0C70DA2-4877-EC4E-8E61-D91761B0524C}"/>
              </a:ext>
            </a:extLst>
          </p:cNvPr>
          <p:cNvSpPr>
            <a:spLocks noGrp="1"/>
          </p:cNvSpPr>
          <p:nvPr>
            <p:ph type="body" sz="quarter" idx="13"/>
          </p:nvPr>
        </p:nvSpPr>
        <p:spPr>
          <a:xfrm>
            <a:off x="471161" y="3586941"/>
            <a:ext cx="9767782" cy="462998"/>
          </a:xfrm>
        </p:spPr>
        <p:txBody>
          <a:bodyPr/>
          <a:lstStyle/>
          <a:p>
            <a:r>
              <a:rPr lang="en-US" dirty="0"/>
              <a:t>Simplifying and Securing Package Management</a:t>
            </a:r>
            <a:endParaRPr lang="en-PT" dirty="0"/>
          </a:p>
        </p:txBody>
      </p:sp>
      <p:sp>
        <p:nvSpPr>
          <p:cNvPr id="5" name="Text Placeholder 3">
            <a:extLst>
              <a:ext uri="{FF2B5EF4-FFF2-40B4-BE49-F238E27FC236}">
                <a16:creationId xmlns:a16="http://schemas.microsoft.com/office/drawing/2014/main" id="{CBABACD8-2267-4948-B952-49436251D050}"/>
              </a:ext>
            </a:extLst>
          </p:cNvPr>
          <p:cNvSpPr txBox="1">
            <a:spLocks/>
          </p:cNvSpPr>
          <p:nvPr/>
        </p:nvSpPr>
        <p:spPr>
          <a:xfrm>
            <a:off x="471161" y="5520164"/>
            <a:ext cx="9767782" cy="462998"/>
          </a:xfrm>
          <a:prstGeom prst="rect">
            <a:avLst/>
          </a:prstGeom>
        </p:spPr>
        <p:txBody>
          <a:bodyPr vert="horz" lIns="91440" tIns="108000" rIns="9144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1"/>
                </a:solidFill>
                <a:latin typeface="Equip Extended Thin"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Samarth Agarwal</a:t>
            </a:r>
            <a:endParaRPr lang="en-PT" dirty="0"/>
          </a:p>
        </p:txBody>
      </p:sp>
    </p:spTree>
    <p:extLst>
      <p:ext uri="{BB962C8B-B14F-4D97-AF65-F5344CB8AC3E}">
        <p14:creationId xmlns:p14="http://schemas.microsoft.com/office/powerpoint/2010/main" val="42102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FA49613-9FF6-4828-9646-509212190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272" y="3163663"/>
            <a:ext cx="9079196" cy="50985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B7590FA-A5C2-421B-98FB-840DD1CC5BE9}"/>
              </a:ext>
            </a:extLst>
          </p:cNvPr>
          <p:cNvSpPr>
            <a:spLocks noGrp="1"/>
          </p:cNvSpPr>
          <p:nvPr>
            <p:ph type="title"/>
          </p:nvPr>
        </p:nvSpPr>
        <p:spPr>
          <a:xfrm>
            <a:off x="626397" y="395208"/>
            <a:ext cx="9469709" cy="611312"/>
          </a:xfrm>
        </p:spPr>
        <p:txBody>
          <a:bodyPr/>
          <a:lstStyle/>
          <a:p>
            <a:r>
              <a:rPr lang="en-US" sz="3200" dirty="0"/>
              <a:t>Decoding Dependency Management</a:t>
            </a:r>
            <a:endParaRPr lang="en-IN" sz="3200" dirty="0"/>
          </a:p>
        </p:txBody>
      </p:sp>
      <p:sp>
        <p:nvSpPr>
          <p:cNvPr id="5" name="Text Placeholder 4">
            <a:extLst>
              <a:ext uri="{FF2B5EF4-FFF2-40B4-BE49-F238E27FC236}">
                <a16:creationId xmlns:a16="http://schemas.microsoft.com/office/drawing/2014/main" id="{710EE285-265B-47B5-9D68-DE4903061314}"/>
              </a:ext>
            </a:extLst>
          </p:cNvPr>
          <p:cNvSpPr>
            <a:spLocks noGrp="1"/>
          </p:cNvSpPr>
          <p:nvPr>
            <p:ph type="body" sz="quarter" idx="29"/>
          </p:nvPr>
        </p:nvSpPr>
        <p:spPr>
          <a:xfrm>
            <a:off x="626401" y="844271"/>
            <a:ext cx="10363024" cy="365091"/>
          </a:xfrm>
        </p:spPr>
        <p:txBody>
          <a:bodyPr/>
          <a:lstStyle/>
          <a:p>
            <a:r>
              <a:rPr lang="en-US" dirty="0"/>
              <a:t>Simplifying and Securing Package Management</a:t>
            </a:r>
            <a:endParaRPr lang="en-IN" dirty="0"/>
          </a:p>
        </p:txBody>
      </p:sp>
      <p:sp>
        <p:nvSpPr>
          <p:cNvPr id="7" name="Slide Number Placeholder 6">
            <a:extLst>
              <a:ext uri="{FF2B5EF4-FFF2-40B4-BE49-F238E27FC236}">
                <a16:creationId xmlns:a16="http://schemas.microsoft.com/office/drawing/2014/main" id="{74374FB8-F8E3-42C2-ACF8-F465E11BEEB4}"/>
              </a:ext>
            </a:extLst>
          </p:cNvPr>
          <p:cNvSpPr>
            <a:spLocks noGrp="1"/>
          </p:cNvSpPr>
          <p:nvPr>
            <p:ph type="sldNum" sz="quarter" idx="31"/>
          </p:nvPr>
        </p:nvSpPr>
        <p:spPr/>
        <p:txBody>
          <a:bodyPr/>
          <a:lstStyle/>
          <a:p>
            <a:fld id="{94EE45FB-11CC-594D-B3F6-AACB8EE154A1}" type="slidenum">
              <a:rPr lang="en-PT" smtClean="0"/>
              <a:pPr/>
              <a:t>2</a:t>
            </a:fld>
            <a:endParaRPr lang="en-PT"/>
          </a:p>
        </p:txBody>
      </p:sp>
      <p:sp>
        <p:nvSpPr>
          <p:cNvPr id="9" name="TextBox 8">
            <a:extLst>
              <a:ext uri="{FF2B5EF4-FFF2-40B4-BE49-F238E27FC236}">
                <a16:creationId xmlns:a16="http://schemas.microsoft.com/office/drawing/2014/main" id="{0629FE98-82A5-401E-A3FF-E282C4A70A49}"/>
              </a:ext>
            </a:extLst>
          </p:cNvPr>
          <p:cNvSpPr txBox="1"/>
          <p:nvPr/>
        </p:nvSpPr>
        <p:spPr>
          <a:xfrm>
            <a:off x="1262841" y="3922754"/>
            <a:ext cx="1855428" cy="523220"/>
          </a:xfrm>
          <a:prstGeom prst="rect">
            <a:avLst/>
          </a:prstGeom>
          <a:noFill/>
        </p:spPr>
        <p:txBody>
          <a:bodyPr wrap="square" rtlCol="0">
            <a:spAutoFit/>
          </a:bodyPr>
          <a:lstStyle/>
          <a:p>
            <a:pPr marL="285750" lvl="0" indent="-182880">
              <a:spcBef>
                <a:spcPts val="600"/>
              </a:spcBef>
              <a:buClr>
                <a:prstClr val="black"/>
              </a:buClr>
              <a:buSzPct val="100000"/>
              <a:buFont typeface="Wingdings" pitchFamily="2" charset="2"/>
              <a:buChar char="§"/>
              <a:defRPr/>
            </a:pPr>
            <a:r>
              <a:rPr lang="en-US" sz="1400" b="1" kern="0" dirty="0">
                <a:solidFill>
                  <a:prstClr val="black">
                    <a:lumMod val="50000"/>
                    <a:lumOff val="50000"/>
                  </a:prstClr>
                </a:solidFill>
              </a:rPr>
              <a:t>What is package management ?</a:t>
            </a:r>
          </a:p>
        </p:txBody>
      </p:sp>
      <p:sp>
        <p:nvSpPr>
          <p:cNvPr id="10" name="TextBox 9">
            <a:extLst>
              <a:ext uri="{FF2B5EF4-FFF2-40B4-BE49-F238E27FC236}">
                <a16:creationId xmlns:a16="http://schemas.microsoft.com/office/drawing/2014/main" id="{671E899D-B3A3-4F5B-AFEF-CD24046BDDC6}"/>
              </a:ext>
            </a:extLst>
          </p:cNvPr>
          <p:cNvSpPr txBox="1"/>
          <p:nvPr/>
        </p:nvSpPr>
        <p:spPr>
          <a:xfrm>
            <a:off x="4058678" y="3891674"/>
            <a:ext cx="2158009" cy="1538883"/>
          </a:xfrm>
          <a:prstGeom prst="rect">
            <a:avLst/>
          </a:prstGeom>
          <a:noFill/>
        </p:spPr>
        <p:txBody>
          <a:bodyPr wrap="square" rtlCol="0">
            <a:spAutoFit/>
          </a:bodyPr>
          <a:lstStyle/>
          <a:p>
            <a:pPr marL="285750" lvl="0" indent="-182880">
              <a:spcBef>
                <a:spcPts val="600"/>
              </a:spcBef>
              <a:buClr>
                <a:prstClr val="black"/>
              </a:buClr>
              <a:buSzPct val="100000"/>
              <a:buFont typeface="Wingdings" pitchFamily="2" charset="2"/>
              <a:buChar char="§"/>
              <a:defRPr/>
            </a:pPr>
            <a:r>
              <a:rPr lang="en-US" sz="1400" b="1" kern="0" dirty="0">
                <a:solidFill>
                  <a:prstClr val="black">
                    <a:lumMod val="50000"/>
                    <a:lumOff val="50000"/>
                  </a:prstClr>
                </a:solidFill>
              </a:rPr>
              <a:t>Current Challenges and Security Concerns and its Business Impact</a:t>
            </a:r>
          </a:p>
          <a:p>
            <a:pPr marL="285750" lvl="0" indent="-182880">
              <a:spcBef>
                <a:spcPts val="600"/>
              </a:spcBef>
              <a:buClr>
                <a:prstClr val="black"/>
              </a:buClr>
              <a:buSzPct val="100000"/>
              <a:buFont typeface="Wingdings" pitchFamily="2" charset="2"/>
              <a:buChar char="§"/>
              <a:defRPr/>
            </a:pPr>
            <a:endParaRPr lang="en-US" sz="1400" b="1" kern="0" dirty="0">
              <a:solidFill>
                <a:prstClr val="black">
                  <a:lumMod val="50000"/>
                  <a:lumOff val="50000"/>
                </a:prstClr>
              </a:solidFill>
            </a:endParaRPr>
          </a:p>
          <a:p>
            <a:pPr marL="285750" lvl="0" indent="-182880">
              <a:spcBef>
                <a:spcPts val="600"/>
              </a:spcBef>
              <a:buClr>
                <a:prstClr val="black"/>
              </a:buClr>
              <a:buSzPct val="100000"/>
              <a:buFont typeface="Wingdings" pitchFamily="2" charset="2"/>
              <a:buChar char="§"/>
              <a:defRPr/>
            </a:pPr>
            <a:endParaRPr lang="en-US" sz="1400" b="1" kern="0" dirty="0">
              <a:solidFill>
                <a:prstClr val="black">
                  <a:lumMod val="50000"/>
                  <a:lumOff val="50000"/>
                </a:prstClr>
              </a:solidFill>
            </a:endParaRPr>
          </a:p>
        </p:txBody>
      </p:sp>
      <p:sp>
        <p:nvSpPr>
          <p:cNvPr id="12" name="TextBox 11">
            <a:extLst>
              <a:ext uri="{FF2B5EF4-FFF2-40B4-BE49-F238E27FC236}">
                <a16:creationId xmlns:a16="http://schemas.microsoft.com/office/drawing/2014/main" id="{B1F260DE-7230-4325-B544-1E63B7BB70C3}"/>
              </a:ext>
            </a:extLst>
          </p:cNvPr>
          <p:cNvSpPr txBox="1"/>
          <p:nvPr/>
        </p:nvSpPr>
        <p:spPr>
          <a:xfrm>
            <a:off x="7123417" y="3919684"/>
            <a:ext cx="1964900" cy="815608"/>
          </a:xfrm>
          <a:prstGeom prst="rect">
            <a:avLst/>
          </a:prstGeom>
          <a:noFill/>
        </p:spPr>
        <p:txBody>
          <a:bodyPr wrap="square" rtlCol="0">
            <a:spAutoFit/>
          </a:bodyPr>
          <a:lstStyle/>
          <a:p>
            <a:pPr marL="285750" lvl="0" indent="-182880">
              <a:spcBef>
                <a:spcPts val="600"/>
              </a:spcBef>
              <a:buClr>
                <a:prstClr val="black"/>
              </a:buClr>
              <a:buSzPct val="100000"/>
              <a:buFont typeface="Wingdings" pitchFamily="2" charset="2"/>
              <a:buChar char="§"/>
              <a:defRPr/>
            </a:pPr>
            <a:r>
              <a:rPr lang="en-US" sz="1400" b="1" kern="0" dirty="0">
                <a:solidFill>
                  <a:prstClr val="black">
                    <a:lumMod val="50000"/>
                    <a:lumOff val="50000"/>
                  </a:prstClr>
                </a:solidFill>
              </a:rPr>
              <a:t>Our Solution to the problem</a:t>
            </a:r>
          </a:p>
          <a:p>
            <a:pPr marL="285750" lvl="0" indent="-182880">
              <a:spcBef>
                <a:spcPts val="600"/>
              </a:spcBef>
              <a:buClr>
                <a:prstClr val="black"/>
              </a:buClr>
              <a:buSzPct val="100000"/>
              <a:buFont typeface="Wingdings" pitchFamily="2" charset="2"/>
              <a:buChar char="§"/>
              <a:defRPr/>
            </a:pPr>
            <a:r>
              <a:rPr lang="en-US" sz="1400" b="1" kern="0" dirty="0">
                <a:solidFill>
                  <a:prstClr val="black">
                    <a:lumMod val="50000"/>
                    <a:lumOff val="50000"/>
                  </a:prstClr>
                </a:solidFill>
              </a:rPr>
              <a:t>Demo</a:t>
            </a:r>
            <a:endParaRPr lang="en-IN" sz="1400" b="1" kern="0" dirty="0">
              <a:solidFill>
                <a:prstClr val="black">
                  <a:lumMod val="50000"/>
                  <a:lumOff val="50000"/>
                </a:prstClr>
              </a:solidFill>
            </a:endParaRPr>
          </a:p>
        </p:txBody>
      </p:sp>
      <p:cxnSp>
        <p:nvCxnSpPr>
          <p:cNvPr id="108" name="Straight Connector 107">
            <a:extLst>
              <a:ext uri="{FF2B5EF4-FFF2-40B4-BE49-F238E27FC236}">
                <a16:creationId xmlns:a16="http://schemas.microsoft.com/office/drawing/2014/main" id="{701D58AC-5CFD-3540-AF47-738331760477}"/>
              </a:ext>
            </a:extLst>
          </p:cNvPr>
          <p:cNvCxnSpPr>
            <a:cxnSpLocks/>
          </p:cNvCxnSpPr>
          <p:nvPr/>
        </p:nvCxnSpPr>
        <p:spPr>
          <a:xfrm>
            <a:off x="1462571" y="3801021"/>
            <a:ext cx="1455968" cy="0"/>
          </a:xfrm>
          <a:prstGeom prst="line">
            <a:avLst/>
          </a:prstGeom>
          <a:ln w="0" cmpd="dbl">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C440E6-BFA8-B64A-9E7C-CE5614B39B2C}"/>
              </a:ext>
            </a:extLst>
          </p:cNvPr>
          <p:cNvCxnSpPr>
            <a:cxnSpLocks/>
          </p:cNvCxnSpPr>
          <p:nvPr/>
        </p:nvCxnSpPr>
        <p:spPr>
          <a:xfrm>
            <a:off x="4286288" y="3773160"/>
            <a:ext cx="1455968" cy="0"/>
          </a:xfrm>
          <a:prstGeom prst="line">
            <a:avLst/>
          </a:prstGeom>
          <a:ln w="0" cmpd="dbl">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148A5A-0A65-4847-952A-81E88CC625F6}"/>
              </a:ext>
            </a:extLst>
          </p:cNvPr>
          <p:cNvCxnSpPr>
            <a:cxnSpLocks/>
          </p:cNvCxnSpPr>
          <p:nvPr/>
        </p:nvCxnSpPr>
        <p:spPr>
          <a:xfrm>
            <a:off x="7241356" y="3801170"/>
            <a:ext cx="1455968" cy="0"/>
          </a:xfrm>
          <a:prstGeom prst="line">
            <a:avLst/>
          </a:prstGeom>
          <a:ln w="0" cmpd="dbl">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E49A4192-C7C4-410C-A8C9-0FB3C5F49505}"/>
              </a:ext>
            </a:extLst>
          </p:cNvPr>
          <p:cNvSpPr/>
          <p:nvPr/>
        </p:nvSpPr>
        <p:spPr>
          <a:xfrm>
            <a:off x="1496754" y="2083446"/>
            <a:ext cx="1561695" cy="778128"/>
          </a:xfrm>
          <a:custGeom>
            <a:avLst/>
            <a:gdLst>
              <a:gd name="connsiteX0" fmla="*/ 954639 w 1909278"/>
              <a:gd name="connsiteY0" fmla="*/ 0 h 951314"/>
              <a:gd name="connsiteX1" fmla="*/ 1904526 w 1909278"/>
              <a:gd name="connsiteY1" fmla="*/ 857192 h 951314"/>
              <a:gd name="connsiteX2" fmla="*/ 1909278 w 1909278"/>
              <a:gd name="connsiteY2" fmla="*/ 951314 h 951314"/>
              <a:gd name="connsiteX3" fmla="*/ 1746525 w 1909278"/>
              <a:gd name="connsiteY3" fmla="*/ 951314 h 951314"/>
              <a:gd name="connsiteX4" fmla="*/ 1742613 w 1909278"/>
              <a:gd name="connsiteY4" fmla="*/ 873832 h 951314"/>
              <a:gd name="connsiteX5" fmla="*/ 954639 w 1909278"/>
              <a:gd name="connsiteY5" fmla="*/ 162753 h 951314"/>
              <a:gd name="connsiteX6" fmla="*/ 166666 w 1909278"/>
              <a:gd name="connsiteY6" fmla="*/ 873832 h 951314"/>
              <a:gd name="connsiteX7" fmla="*/ 162753 w 1909278"/>
              <a:gd name="connsiteY7" fmla="*/ 951314 h 951314"/>
              <a:gd name="connsiteX8" fmla="*/ 0 w 1909278"/>
              <a:gd name="connsiteY8" fmla="*/ 951314 h 951314"/>
              <a:gd name="connsiteX9" fmla="*/ 4753 w 1909278"/>
              <a:gd name="connsiteY9" fmla="*/ 857192 h 951314"/>
              <a:gd name="connsiteX10" fmla="*/ 954639 w 1909278"/>
              <a:gd name="connsiteY10" fmla="*/ 0 h 9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278" h="951314">
                <a:moveTo>
                  <a:pt x="954639" y="0"/>
                </a:moveTo>
                <a:cubicBezTo>
                  <a:pt x="1449011" y="0"/>
                  <a:pt x="1855629" y="375720"/>
                  <a:pt x="1904526" y="857192"/>
                </a:cubicBezTo>
                <a:lnTo>
                  <a:pt x="1909278" y="951314"/>
                </a:lnTo>
                <a:lnTo>
                  <a:pt x="1746525" y="951314"/>
                </a:lnTo>
                <a:lnTo>
                  <a:pt x="1742613" y="873832"/>
                </a:lnTo>
                <a:cubicBezTo>
                  <a:pt x="1702051" y="474430"/>
                  <a:pt x="1364743" y="162753"/>
                  <a:pt x="954639" y="162753"/>
                </a:cubicBezTo>
                <a:cubicBezTo>
                  <a:pt x="544536" y="162753"/>
                  <a:pt x="207227" y="474430"/>
                  <a:pt x="166666" y="873832"/>
                </a:cubicBezTo>
                <a:lnTo>
                  <a:pt x="162753" y="951314"/>
                </a:lnTo>
                <a:lnTo>
                  <a:pt x="0" y="951314"/>
                </a:lnTo>
                <a:lnTo>
                  <a:pt x="4753" y="857192"/>
                </a:lnTo>
                <a:cubicBezTo>
                  <a:pt x="53649" y="375720"/>
                  <a:pt x="460267" y="0"/>
                  <a:pt x="954639" y="0"/>
                </a:cubicBezTo>
                <a:close/>
              </a:path>
            </a:pathLst>
          </a:custGeom>
          <a:solidFill>
            <a:schemeClr val="accent1"/>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8C8309DC-5A64-465A-AC1D-AF79E93E53D7}"/>
              </a:ext>
            </a:extLst>
          </p:cNvPr>
          <p:cNvSpPr/>
          <p:nvPr/>
        </p:nvSpPr>
        <p:spPr>
          <a:xfrm>
            <a:off x="1670113" y="2241580"/>
            <a:ext cx="1230088" cy="1230088"/>
          </a:xfrm>
          <a:prstGeom prst="ellipse">
            <a:avLst/>
          </a:prstGeom>
          <a:solidFill>
            <a:schemeClr val="bg1">
              <a:lumMod val="95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80D965F6-3A76-453A-8B6D-92813362435F}"/>
              </a:ext>
            </a:extLst>
          </p:cNvPr>
          <p:cNvSpPr/>
          <p:nvPr/>
        </p:nvSpPr>
        <p:spPr>
          <a:xfrm>
            <a:off x="1541363" y="2656569"/>
            <a:ext cx="148758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90" normalizeH="0" baseline="0" noProof="0" dirty="0">
                <a:ln>
                  <a:noFill/>
                </a:ln>
                <a:solidFill>
                  <a:srgbClr val="8686FF"/>
                </a:solidFill>
                <a:effectLst/>
                <a:uLnTx/>
                <a:uFillTx/>
                <a:latin typeface="Calibri"/>
                <a:ea typeface="+mn-ea"/>
                <a:cs typeface="+mn-cs"/>
              </a:rPr>
              <a:t>What?</a:t>
            </a:r>
            <a:endParaRPr kumimoji="0" lang="en-US" sz="2000" b="0" i="0" u="none" strike="noStrike" kern="1200" cap="none" spc="0" normalizeH="0" baseline="0" noProof="0" dirty="0">
              <a:ln>
                <a:noFill/>
              </a:ln>
              <a:solidFill>
                <a:srgbClr val="8686FF"/>
              </a:solidFill>
              <a:effectLst/>
              <a:uLnTx/>
              <a:uFillTx/>
              <a:latin typeface="Calibri"/>
              <a:ea typeface="+mn-ea"/>
              <a:cs typeface="+mn-cs"/>
            </a:endParaRPr>
          </a:p>
        </p:txBody>
      </p:sp>
      <p:sp>
        <p:nvSpPr>
          <p:cNvPr id="38" name="Freeform: Shape 37">
            <a:extLst>
              <a:ext uri="{FF2B5EF4-FFF2-40B4-BE49-F238E27FC236}">
                <a16:creationId xmlns:a16="http://schemas.microsoft.com/office/drawing/2014/main" id="{DBE391C1-F074-4C1F-89C9-5455C4DFEB9A}"/>
              </a:ext>
            </a:extLst>
          </p:cNvPr>
          <p:cNvSpPr/>
          <p:nvPr/>
        </p:nvSpPr>
        <p:spPr>
          <a:xfrm>
            <a:off x="4346365" y="2016841"/>
            <a:ext cx="1561695" cy="778128"/>
          </a:xfrm>
          <a:custGeom>
            <a:avLst/>
            <a:gdLst>
              <a:gd name="connsiteX0" fmla="*/ 954639 w 1909278"/>
              <a:gd name="connsiteY0" fmla="*/ 0 h 951314"/>
              <a:gd name="connsiteX1" fmla="*/ 1904526 w 1909278"/>
              <a:gd name="connsiteY1" fmla="*/ 857192 h 951314"/>
              <a:gd name="connsiteX2" fmla="*/ 1909278 w 1909278"/>
              <a:gd name="connsiteY2" fmla="*/ 951314 h 951314"/>
              <a:gd name="connsiteX3" fmla="*/ 1746525 w 1909278"/>
              <a:gd name="connsiteY3" fmla="*/ 951314 h 951314"/>
              <a:gd name="connsiteX4" fmla="*/ 1742613 w 1909278"/>
              <a:gd name="connsiteY4" fmla="*/ 873832 h 951314"/>
              <a:gd name="connsiteX5" fmla="*/ 954639 w 1909278"/>
              <a:gd name="connsiteY5" fmla="*/ 162753 h 951314"/>
              <a:gd name="connsiteX6" fmla="*/ 166666 w 1909278"/>
              <a:gd name="connsiteY6" fmla="*/ 873832 h 951314"/>
              <a:gd name="connsiteX7" fmla="*/ 162753 w 1909278"/>
              <a:gd name="connsiteY7" fmla="*/ 951314 h 951314"/>
              <a:gd name="connsiteX8" fmla="*/ 0 w 1909278"/>
              <a:gd name="connsiteY8" fmla="*/ 951314 h 951314"/>
              <a:gd name="connsiteX9" fmla="*/ 4753 w 1909278"/>
              <a:gd name="connsiteY9" fmla="*/ 857192 h 951314"/>
              <a:gd name="connsiteX10" fmla="*/ 954639 w 1909278"/>
              <a:gd name="connsiteY10" fmla="*/ 0 h 9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278" h="951314">
                <a:moveTo>
                  <a:pt x="954639" y="0"/>
                </a:moveTo>
                <a:cubicBezTo>
                  <a:pt x="1449011" y="0"/>
                  <a:pt x="1855629" y="375720"/>
                  <a:pt x="1904526" y="857192"/>
                </a:cubicBezTo>
                <a:lnTo>
                  <a:pt x="1909278" y="951314"/>
                </a:lnTo>
                <a:lnTo>
                  <a:pt x="1746525" y="951314"/>
                </a:lnTo>
                <a:lnTo>
                  <a:pt x="1742613" y="873832"/>
                </a:lnTo>
                <a:cubicBezTo>
                  <a:pt x="1702051" y="474430"/>
                  <a:pt x="1364743" y="162753"/>
                  <a:pt x="954639" y="162753"/>
                </a:cubicBezTo>
                <a:cubicBezTo>
                  <a:pt x="544536" y="162753"/>
                  <a:pt x="207227" y="474430"/>
                  <a:pt x="166666" y="873832"/>
                </a:cubicBezTo>
                <a:lnTo>
                  <a:pt x="162753" y="951314"/>
                </a:lnTo>
                <a:lnTo>
                  <a:pt x="0" y="951314"/>
                </a:lnTo>
                <a:lnTo>
                  <a:pt x="4753" y="857192"/>
                </a:lnTo>
                <a:cubicBezTo>
                  <a:pt x="53649" y="375720"/>
                  <a:pt x="460267" y="0"/>
                  <a:pt x="954639" y="0"/>
                </a:cubicBezTo>
                <a:close/>
              </a:path>
            </a:pathLst>
          </a:custGeom>
          <a:solidFill>
            <a:schemeClr val="accent6"/>
          </a:solidFill>
          <a:ln w="381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a:extLst>
              <a:ext uri="{FF2B5EF4-FFF2-40B4-BE49-F238E27FC236}">
                <a16:creationId xmlns:a16="http://schemas.microsoft.com/office/drawing/2014/main" id="{3ABE090F-9D0E-4F99-81FF-E9F93E6A6A13}"/>
              </a:ext>
            </a:extLst>
          </p:cNvPr>
          <p:cNvSpPr/>
          <p:nvPr/>
        </p:nvSpPr>
        <p:spPr>
          <a:xfrm>
            <a:off x="4512169" y="2174975"/>
            <a:ext cx="1230087" cy="1230088"/>
          </a:xfrm>
          <a:prstGeom prst="ellipse">
            <a:avLst/>
          </a:prstGeom>
          <a:solidFill>
            <a:schemeClr val="bg1">
              <a:lumMod val="95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D219CFF2-1ED2-4732-9E5B-CCCC5D5D7584}"/>
              </a:ext>
            </a:extLst>
          </p:cNvPr>
          <p:cNvSpPr/>
          <p:nvPr/>
        </p:nvSpPr>
        <p:spPr>
          <a:xfrm>
            <a:off x="4346365" y="2574574"/>
            <a:ext cx="156169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90" normalizeH="0" baseline="0" noProof="0" dirty="0">
                <a:ln>
                  <a:noFill/>
                </a:ln>
                <a:solidFill>
                  <a:srgbClr val="F84E81"/>
                </a:solidFill>
                <a:uLnTx/>
                <a:uFillTx/>
                <a:latin typeface="Calibri"/>
                <a:ea typeface="+mn-ea"/>
                <a:cs typeface="+mn-cs"/>
              </a:rPr>
              <a:t>Why?</a:t>
            </a:r>
          </a:p>
        </p:txBody>
      </p:sp>
      <p:sp>
        <p:nvSpPr>
          <p:cNvPr id="41" name="Freeform: Shape 40">
            <a:extLst>
              <a:ext uri="{FF2B5EF4-FFF2-40B4-BE49-F238E27FC236}">
                <a16:creationId xmlns:a16="http://schemas.microsoft.com/office/drawing/2014/main" id="{FEB5B38C-FC1F-4A1D-89BC-C4210BAFEF63}"/>
              </a:ext>
            </a:extLst>
          </p:cNvPr>
          <p:cNvSpPr/>
          <p:nvPr/>
        </p:nvSpPr>
        <p:spPr>
          <a:xfrm>
            <a:off x="7301433" y="2030506"/>
            <a:ext cx="1561695" cy="778128"/>
          </a:xfrm>
          <a:custGeom>
            <a:avLst/>
            <a:gdLst>
              <a:gd name="connsiteX0" fmla="*/ 954639 w 1909278"/>
              <a:gd name="connsiteY0" fmla="*/ 0 h 951314"/>
              <a:gd name="connsiteX1" fmla="*/ 1904526 w 1909278"/>
              <a:gd name="connsiteY1" fmla="*/ 857192 h 951314"/>
              <a:gd name="connsiteX2" fmla="*/ 1909278 w 1909278"/>
              <a:gd name="connsiteY2" fmla="*/ 951314 h 951314"/>
              <a:gd name="connsiteX3" fmla="*/ 1746525 w 1909278"/>
              <a:gd name="connsiteY3" fmla="*/ 951314 h 951314"/>
              <a:gd name="connsiteX4" fmla="*/ 1742613 w 1909278"/>
              <a:gd name="connsiteY4" fmla="*/ 873832 h 951314"/>
              <a:gd name="connsiteX5" fmla="*/ 954639 w 1909278"/>
              <a:gd name="connsiteY5" fmla="*/ 162753 h 951314"/>
              <a:gd name="connsiteX6" fmla="*/ 166666 w 1909278"/>
              <a:gd name="connsiteY6" fmla="*/ 873832 h 951314"/>
              <a:gd name="connsiteX7" fmla="*/ 162753 w 1909278"/>
              <a:gd name="connsiteY7" fmla="*/ 951314 h 951314"/>
              <a:gd name="connsiteX8" fmla="*/ 0 w 1909278"/>
              <a:gd name="connsiteY8" fmla="*/ 951314 h 951314"/>
              <a:gd name="connsiteX9" fmla="*/ 4753 w 1909278"/>
              <a:gd name="connsiteY9" fmla="*/ 857192 h 951314"/>
              <a:gd name="connsiteX10" fmla="*/ 954639 w 1909278"/>
              <a:gd name="connsiteY10" fmla="*/ 0 h 9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278" h="951314">
                <a:moveTo>
                  <a:pt x="954639" y="0"/>
                </a:moveTo>
                <a:cubicBezTo>
                  <a:pt x="1449011" y="0"/>
                  <a:pt x="1855629" y="375720"/>
                  <a:pt x="1904526" y="857192"/>
                </a:cubicBezTo>
                <a:lnTo>
                  <a:pt x="1909278" y="951314"/>
                </a:lnTo>
                <a:lnTo>
                  <a:pt x="1746525" y="951314"/>
                </a:lnTo>
                <a:lnTo>
                  <a:pt x="1742613" y="873832"/>
                </a:lnTo>
                <a:cubicBezTo>
                  <a:pt x="1702051" y="474430"/>
                  <a:pt x="1364743" y="162753"/>
                  <a:pt x="954639" y="162753"/>
                </a:cubicBezTo>
                <a:cubicBezTo>
                  <a:pt x="544536" y="162753"/>
                  <a:pt x="207227" y="474430"/>
                  <a:pt x="166666" y="873832"/>
                </a:cubicBezTo>
                <a:lnTo>
                  <a:pt x="162753" y="951314"/>
                </a:lnTo>
                <a:lnTo>
                  <a:pt x="0" y="951314"/>
                </a:lnTo>
                <a:lnTo>
                  <a:pt x="4753" y="857192"/>
                </a:lnTo>
                <a:cubicBezTo>
                  <a:pt x="53649" y="375720"/>
                  <a:pt x="460267" y="0"/>
                  <a:pt x="954639" y="0"/>
                </a:cubicBezTo>
                <a:close/>
              </a:path>
            </a:pathLst>
          </a:custGeom>
          <a:solidFill>
            <a:schemeClr val="accent2">
              <a:lumMod val="60000"/>
              <a:lumOff val="40000"/>
            </a:schemeClr>
          </a:solidFill>
          <a:ln w="38100">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a:extLst>
              <a:ext uri="{FF2B5EF4-FFF2-40B4-BE49-F238E27FC236}">
                <a16:creationId xmlns:a16="http://schemas.microsoft.com/office/drawing/2014/main" id="{97CDD8C4-016C-4FAD-90B6-BCB76E05A8E1}"/>
              </a:ext>
            </a:extLst>
          </p:cNvPr>
          <p:cNvSpPr/>
          <p:nvPr/>
        </p:nvSpPr>
        <p:spPr>
          <a:xfrm>
            <a:off x="7467237" y="2188640"/>
            <a:ext cx="1230087" cy="1230088"/>
          </a:xfrm>
          <a:prstGeom prst="ellipse">
            <a:avLst/>
          </a:prstGeom>
          <a:solidFill>
            <a:schemeClr val="bg1">
              <a:lumMod val="95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Shape 59">
            <a:extLst>
              <a:ext uri="{FF2B5EF4-FFF2-40B4-BE49-F238E27FC236}">
                <a16:creationId xmlns:a16="http://schemas.microsoft.com/office/drawing/2014/main" id="{63F3AD8C-3B91-424F-823D-6F2681DCCEAA}"/>
              </a:ext>
            </a:extLst>
          </p:cNvPr>
          <p:cNvSpPr>
            <a:spLocks noChangeAspect="1"/>
          </p:cNvSpPr>
          <p:nvPr/>
        </p:nvSpPr>
        <p:spPr>
          <a:xfrm>
            <a:off x="7496634" y="2407663"/>
            <a:ext cx="1162263" cy="756000"/>
          </a:xfrm>
          <a:custGeom>
            <a:avLst/>
            <a:gdLst>
              <a:gd name="connsiteX0" fmla="*/ 1434200 w 2261666"/>
              <a:gd name="connsiteY0" fmla="*/ 0 h 1471112"/>
              <a:gd name="connsiteX1" fmla="*/ 2007536 w 2261666"/>
              <a:gd name="connsiteY1" fmla="*/ 573336 h 1471112"/>
              <a:gd name="connsiteX2" fmla="*/ 2002268 w 2261666"/>
              <a:gd name="connsiteY2" fmla="*/ 625599 h 1471112"/>
              <a:gd name="connsiteX3" fmla="*/ 2050281 w 2261666"/>
              <a:gd name="connsiteY3" fmla="*/ 649999 h 1471112"/>
              <a:gd name="connsiteX4" fmla="*/ 2261666 w 2261666"/>
              <a:gd name="connsiteY4" fmla="*/ 1022224 h 1471112"/>
              <a:gd name="connsiteX5" fmla="*/ 1878843 w 2261666"/>
              <a:gd name="connsiteY5" fmla="*/ 1461992 h 1471112"/>
              <a:gd name="connsiteX6" fmla="*/ 1800273 w 2261666"/>
              <a:gd name="connsiteY6" fmla="*/ 1469408 h 1471112"/>
              <a:gd name="connsiteX7" fmla="*/ 1800273 w 2261666"/>
              <a:gd name="connsiteY7" fmla="*/ 1471111 h 1471112"/>
              <a:gd name="connsiteX8" fmla="*/ 1782228 w 2261666"/>
              <a:gd name="connsiteY8" fmla="*/ 1471111 h 1471112"/>
              <a:gd name="connsiteX9" fmla="*/ 1782217 w 2261666"/>
              <a:gd name="connsiteY9" fmla="*/ 1471112 h 1471112"/>
              <a:gd name="connsiteX10" fmla="*/ 1782203 w 2261666"/>
              <a:gd name="connsiteY10" fmla="*/ 1471111 h 1471112"/>
              <a:gd name="connsiteX11" fmla="*/ 399471 w 2261666"/>
              <a:gd name="connsiteY11" fmla="*/ 1471111 h 1471112"/>
              <a:gd name="connsiteX12" fmla="*/ 358823 w 2261666"/>
              <a:gd name="connsiteY12" fmla="*/ 1471111 h 1471112"/>
              <a:gd name="connsiteX13" fmla="*/ 358823 w 2261666"/>
              <a:gd name="connsiteY13" fmla="*/ 1467013 h 1471112"/>
              <a:gd name="connsiteX14" fmla="*/ 318964 w 2261666"/>
              <a:gd name="connsiteY14" fmla="*/ 1462995 h 1471112"/>
              <a:gd name="connsiteX15" fmla="*/ 0 w 2261666"/>
              <a:gd name="connsiteY15" fmla="*/ 1071640 h 1471112"/>
              <a:gd name="connsiteX16" fmla="*/ 399471 w 2261666"/>
              <a:gd name="connsiteY16" fmla="*/ 672169 h 1471112"/>
              <a:gd name="connsiteX17" fmla="*/ 479978 w 2261666"/>
              <a:gd name="connsiteY17" fmla="*/ 680285 h 1471112"/>
              <a:gd name="connsiteX18" fmla="*/ 548148 w 2261666"/>
              <a:gd name="connsiteY18" fmla="*/ 701446 h 1471112"/>
              <a:gd name="connsiteX19" fmla="*/ 517584 w 2261666"/>
              <a:gd name="connsiteY19" fmla="*/ 656114 h 1471112"/>
              <a:gd name="connsiteX20" fmla="*/ 497134 w 2261666"/>
              <a:gd name="connsiteY20" fmla="*/ 554821 h 1471112"/>
              <a:gd name="connsiteX21" fmla="*/ 757362 w 2261666"/>
              <a:gd name="connsiteY21" fmla="*/ 294593 h 1471112"/>
              <a:gd name="connsiteX22" fmla="*/ 902858 w 2261666"/>
              <a:gd name="connsiteY22" fmla="*/ 339036 h 1471112"/>
              <a:gd name="connsiteX23" fmla="*/ 909759 w 2261666"/>
              <a:gd name="connsiteY23" fmla="*/ 344729 h 1471112"/>
              <a:gd name="connsiteX24" fmla="*/ 943868 w 2261666"/>
              <a:gd name="connsiteY24" fmla="*/ 276040 h 1471112"/>
              <a:gd name="connsiteX25" fmla="*/ 1434200 w 2261666"/>
              <a:gd name="connsiteY25" fmla="*/ 0 h 147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61666" h="1471112">
                <a:moveTo>
                  <a:pt x="1434200" y="0"/>
                </a:moveTo>
                <a:cubicBezTo>
                  <a:pt x="1750845" y="0"/>
                  <a:pt x="2007536" y="256691"/>
                  <a:pt x="2007536" y="573336"/>
                </a:cubicBezTo>
                <a:lnTo>
                  <a:pt x="2002268" y="625599"/>
                </a:lnTo>
                <a:lnTo>
                  <a:pt x="2050281" y="649999"/>
                </a:lnTo>
                <a:cubicBezTo>
                  <a:pt x="2177816" y="730668"/>
                  <a:pt x="2261666" y="867278"/>
                  <a:pt x="2261666" y="1022224"/>
                </a:cubicBezTo>
                <a:cubicBezTo>
                  <a:pt x="2261666" y="1239149"/>
                  <a:pt x="2097319" y="1420135"/>
                  <a:pt x="1878843" y="1461992"/>
                </a:cubicBezTo>
                <a:lnTo>
                  <a:pt x="1800273" y="1469408"/>
                </a:lnTo>
                <a:lnTo>
                  <a:pt x="1800273" y="1471111"/>
                </a:lnTo>
                <a:lnTo>
                  <a:pt x="1782228" y="1471111"/>
                </a:lnTo>
                <a:lnTo>
                  <a:pt x="1782217" y="1471112"/>
                </a:lnTo>
                <a:lnTo>
                  <a:pt x="1782203" y="1471111"/>
                </a:lnTo>
                <a:lnTo>
                  <a:pt x="399471" y="1471111"/>
                </a:lnTo>
                <a:lnTo>
                  <a:pt x="358823" y="1471111"/>
                </a:lnTo>
                <a:lnTo>
                  <a:pt x="358823" y="1467013"/>
                </a:lnTo>
                <a:lnTo>
                  <a:pt x="318964" y="1462995"/>
                </a:lnTo>
                <a:cubicBezTo>
                  <a:pt x="136931" y="1425746"/>
                  <a:pt x="0" y="1264684"/>
                  <a:pt x="0" y="1071640"/>
                </a:cubicBezTo>
                <a:cubicBezTo>
                  <a:pt x="0" y="851018"/>
                  <a:pt x="178849" y="672169"/>
                  <a:pt x="399471" y="672169"/>
                </a:cubicBezTo>
                <a:cubicBezTo>
                  <a:pt x="427049" y="672169"/>
                  <a:pt x="453974" y="674964"/>
                  <a:pt x="479978" y="680285"/>
                </a:cubicBezTo>
                <a:lnTo>
                  <a:pt x="548148" y="701446"/>
                </a:lnTo>
                <a:lnTo>
                  <a:pt x="517584" y="656114"/>
                </a:lnTo>
                <a:cubicBezTo>
                  <a:pt x="504416" y="624980"/>
                  <a:pt x="497134" y="590751"/>
                  <a:pt x="497134" y="554821"/>
                </a:cubicBezTo>
                <a:cubicBezTo>
                  <a:pt x="497134" y="411101"/>
                  <a:pt x="613642" y="294593"/>
                  <a:pt x="757362" y="294593"/>
                </a:cubicBezTo>
                <a:cubicBezTo>
                  <a:pt x="811257" y="294593"/>
                  <a:pt x="861325" y="310977"/>
                  <a:pt x="902858" y="339036"/>
                </a:cubicBezTo>
                <a:lnTo>
                  <a:pt x="909759" y="344729"/>
                </a:lnTo>
                <a:lnTo>
                  <a:pt x="943868" y="276040"/>
                </a:lnTo>
                <a:cubicBezTo>
                  <a:pt x="1044424" y="110548"/>
                  <a:pt x="1226402" y="0"/>
                  <a:pt x="1434200"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90" normalizeH="0" baseline="0" noProof="0" dirty="0">
                <a:ln>
                  <a:noFill/>
                </a:ln>
                <a:solidFill>
                  <a:schemeClr val="accent4">
                    <a:lumMod val="75000"/>
                  </a:schemeClr>
                </a:solidFill>
                <a:effectLst/>
                <a:uLnTx/>
                <a:uFillTx/>
                <a:latin typeface="Calibri"/>
                <a:ea typeface="+mn-ea"/>
                <a:cs typeface="+mn-cs"/>
              </a:rPr>
              <a:t>How?</a:t>
            </a:r>
          </a:p>
        </p:txBody>
      </p:sp>
      <p:sp>
        <p:nvSpPr>
          <p:cNvPr id="46" name="Text Placeholder 2">
            <a:extLst>
              <a:ext uri="{FF2B5EF4-FFF2-40B4-BE49-F238E27FC236}">
                <a16:creationId xmlns:a16="http://schemas.microsoft.com/office/drawing/2014/main" id="{D234B322-A61A-4AFA-AC64-3E78C1483164}"/>
              </a:ext>
            </a:extLst>
          </p:cNvPr>
          <p:cNvSpPr>
            <a:spLocks noGrp="1"/>
          </p:cNvSpPr>
          <p:nvPr>
            <p:ph type="body" sz="quarter" idx="10"/>
          </p:nvPr>
        </p:nvSpPr>
        <p:spPr>
          <a:xfrm>
            <a:off x="639386" y="5876515"/>
            <a:ext cx="9767782" cy="498475"/>
          </a:xfrm>
        </p:spPr>
        <p:txBody>
          <a:bodyPr/>
          <a:lstStyle/>
          <a:p>
            <a:r>
              <a:rPr lang="en-US" dirty="0">
                <a:solidFill>
                  <a:srgbClr val="00DBA9"/>
                </a:solidFill>
              </a:rPr>
              <a:t>DevOps CoE</a:t>
            </a:r>
            <a:endParaRPr lang="en-PT" dirty="0">
              <a:solidFill>
                <a:srgbClr val="00DBA9"/>
              </a:solidFill>
            </a:endParaRPr>
          </a:p>
        </p:txBody>
      </p:sp>
    </p:spTree>
    <p:extLst>
      <p:ext uri="{BB962C8B-B14F-4D97-AF65-F5344CB8AC3E}">
        <p14:creationId xmlns:p14="http://schemas.microsoft.com/office/powerpoint/2010/main" val="29567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35" grpId="0" animBg="1"/>
      <p:bldP spid="36" grpId="0" animBg="1"/>
      <p:bldP spid="37" grpId="0"/>
      <p:bldP spid="38" grpId="0" animBg="1"/>
      <p:bldP spid="39" grpId="0" animBg="1"/>
      <p:bldP spid="40" grpId="0"/>
      <p:bldP spid="41" grpId="0" animBg="1"/>
      <p:bldP spid="42"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32E6715E-ECA7-4911-8248-5DF7204CB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482" y="3151083"/>
            <a:ext cx="9079196" cy="509852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F53B9805-E621-4586-8ECA-9F1CFC508402}"/>
              </a:ext>
            </a:extLst>
          </p:cNvPr>
          <p:cNvSpPr>
            <a:spLocks noGrp="1"/>
          </p:cNvSpPr>
          <p:nvPr>
            <p:ph type="sldNum" sz="quarter" idx="31"/>
          </p:nvPr>
        </p:nvSpPr>
        <p:spPr/>
        <p:txBody>
          <a:bodyPr/>
          <a:lstStyle/>
          <a:p>
            <a:fld id="{94EE45FB-11CC-594D-B3F6-AACB8EE154A1}" type="slidenum">
              <a:rPr lang="en-PT" smtClean="0"/>
              <a:pPr/>
              <a:t>3</a:t>
            </a:fld>
            <a:endParaRPr lang="en-PT"/>
          </a:p>
        </p:txBody>
      </p:sp>
      <p:sp>
        <p:nvSpPr>
          <p:cNvPr id="11" name="Text Placeholder 1">
            <a:extLst>
              <a:ext uri="{FF2B5EF4-FFF2-40B4-BE49-F238E27FC236}">
                <a16:creationId xmlns:a16="http://schemas.microsoft.com/office/drawing/2014/main" id="{BF2E5169-0DFA-4609-A550-A1BF079BF01E}"/>
              </a:ext>
            </a:extLst>
          </p:cNvPr>
          <p:cNvSpPr txBox="1">
            <a:spLocks/>
          </p:cNvSpPr>
          <p:nvPr/>
        </p:nvSpPr>
        <p:spPr>
          <a:xfrm>
            <a:off x="5268052" y="1758470"/>
            <a:ext cx="6369053" cy="4170841"/>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IN" sz="2000" dirty="0">
                <a:solidFill>
                  <a:srgbClr val="060320"/>
                </a:solidFill>
                <a:latin typeface="Equip Extended" panose="02000503030000020004" pitchFamily="2" charset="77"/>
              </a:rPr>
              <a:t>Dependencies are external packages which are required for compiling project code</a:t>
            </a:r>
          </a:p>
          <a:p>
            <a:pPr>
              <a:lnSpc>
                <a:spcPct val="100000"/>
              </a:lnSpc>
            </a:pPr>
            <a:r>
              <a:rPr lang="en-IN" sz="2000" dirty="0">
                <a:solidFill>
                  <a:srgbClr val="060320"/>
                </a:solidFill>
                <a:latin typeface="Equip Extended" panose="02000503030000020004" pitchFamily="2" charset="77"/>
              </a:rPr>
              <a:t>Restoring dependencies is very basic and primitive part of project code build</a:t>
            </a:r>
          </a:p>
          <a:p>
            <a:pPr>
              <a:lnSpc>
                <a:spcPct val="100000"/>
              </a:lnSpc>
            </a:pPr>
            <a:r>
              <a:rPr lang="en-IN" dirty="0">
                <a:solidFill>
                  <a:srgbClr val="060320"/>
                </a:solidFill>
                <a:latin typeface="Equip Extended" panose="02000503030000020004" pitchFamily="2" charset="77"/>
              </a:rPr>
              <a:t>Helps in bringing reusability, faster development and smaller artifact sizes</a:t>
            </a:r>
          </a:p>
          <a:p>
            <a:pPr>
              <a:lnSpc>
                <a:spcPct val="100000"/>
              </a:lnSpc>
            </a:pPr>
            <a:endParaRPr lang="en-IN" sz="2000" dirty="0">
              <a:solidFill>
                <a:srgbClr val="060320"/>
              </a:solidFill>
              <a:latin typeface="Equip Extended" panose="02000503030000020004" pitchFamily="2" charset="77"/>
            </a:endParaRPr>
          </a:p>
          <a:p>
            <a:pPr>
              <a:lnSpc>
                <a:spcPct val="100000"/>
              </a:lnSpc>
            </a:pPr>
            <a:endParaRPr lang="en-IN" sz="2000" dirty="0">
              <a:solidFill>
                <a:srgbClr val="060320"/>
              </a:solidFill>
              <a:latin typeface="Equip Extended" panose="02000503030000020004" pitchFamily="2" charset="77"/>
            </a:endParaRPr>
          </a:p>
          <a:p>
            <a:pPr>
              <a:lnSpc>
                <a:spcPct val="100000"/>
              </a:lnSpc>
            </a:pPr>
            <a:endParaRPr lang="en-IN" sz="2000" dirty="0">
              <a:solidFill>
                <a:srgbClr val="060320"/>
              </a:solidFill>
              <a:latin typeface="Equip Extended" panose="02000503030000020004" pitchFamily="2" charset="77"/>
            </a:endParaRPr>
          </a:p>
        </p:txBody>
      </p:sp>
      <p:sp>
        <p:nvSpPr>
          <p:cNvPr id="13" name="Round Diagonal Corner Rectangle 7">
            <a:extLst>
              <a:ext uri="{FF2B5EF4-FFF2-40B4-BE49-F238E27FC236}">
                <a16:creationId xmlns:a16="http://schemas.microsoft.com/office/drawing/2014/main" id="{5E971C6D-6D6D-493D-BAB6-764CB3D2F8B4}"/>
              </a:ext>
            </a:extLst>
          </p:cNvPr>
          <p:cNvSpPr/>
          <p:nvPr/>
        </p:nvSpPr>
        <p:spPr>
          <a:xfrm>
            <a:off x="554895" y="1829671"/>
            <a:ext cx="4610962" cy="3993357"/>
          </a:xfrm>
          <a:prstGeom prst="round2DiagRect">
            <a:avLst>
              <a:gd name="adj1" fmla="val 12626"/>
              <a:gd name="adj2" fmla="val 0"/>
            </a:avLst>
          </a:prstGeom>
          <a:noFill/>
          <a:ln w="0">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itel 3">
            <a:extLst>
              <a:ext uri="{FF2B5EF4-FFF2-40B4-BE49-F238E27FC236}">
                <a16:creationId xmlns:a16="http://schemas.microsoft.com/office/drawing/2014/main" id="{0A045427-5207-4ED3-AB70-4272C56CA711}"/>
              </a:ext>
            </a:extLst>
          </p:cNvPr>
          <p:cNvSpPr>
            <a:spLocks noGrp="1"/>
          </p:cNvSpPr>
          <p:nvPr>
            <p:ph type="title"/>
          </p:nvPr>
        </p:nvSpPr>
        <p:spPr>
          <a:xfrm>
            <a:off x="626398" y="406626"/>
            <a:ext cx="7200000" cy="611312"/>
          </a:xfrm>
        </p:spPr>
        <p:txBody>
          <a:bodyPr/>
          <a:lstStyle/>
          <a:p>
            <a:r>
              <a:rPr lang="en-US" sz="3200" dirty="0"/>
              <a:t>Decoding Dependency Management</a:t>
            </a:r>
          </a:p>
        </p:txBody>
      </p:sp>
      <p:sp>
        <p:nvSpPr>
          <p:cNvPr id="20" name="Textplatzhalter 4">
            <a:extLst>
              <a:ext uri="{FF2B5EF4-FFF2-40B4-BE49-F238E27FC236}">
                <a16:creationId xmlns:a16="http://schemas.microsoft.com/office/drawing/2014/main" id="{5903173E-795F-45B6-B332-ED76E9CD75A6}"/>
              </a:ext>
            </a:extLst>
          </p:cNvPr>
          <p:cNvSpPr txBox="1">
            <a:spLocks/>
          </p:cNvSpPr>
          <p:nvPr/>
        </p:nvSpPr>
        <p:spPr>
          <a:xfrm>
            <a:off x="626401" y="855689"/>
            <a:ext cx="9781134" cy="365091"/>
          </a:xfrm>
          <a:prstGeom prst="rect">
            <a:avLst/>
          </a:prstGeom>
        </p:spPr>
        <p:txBody>
          <a:bodyPr vert="horz" wrap="square" lIns="91440" tIns="72000" rIns="9144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600" b="0" i="0" kern="1200">
                <a:solidFill>
                  <a:srgbClr val="060320"/>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Simplifying and Securing Package Management</a:t>
            </a:r>
            <a:endParaRPr lang="en-IN" dirty="0"/>
          </a:p>
        </p:txBody>
      </p:sp>
      <p:pic>
        <p:nvPicPr>
          <p:cNvPr id="2050" name="Picture 2" descr="The Cloud Radius">
            <a:extLst>
              <a:ext uri="{FF2B5EF4-FFF2-40B4-BE49-F238E27FC236}">
                <a16:creationId xmlns:a16="http://schemas.microsoft.com/office/drawing/2014/main" id="{E83BA93E-A771-41FF-9D63-0A56BC53BE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79"/>
          <a:stretch/>
        </p:blipFill>
        <p:spPr bwMode="auto">
          <a:xfrm>
            <a:off x="886407" y="2032513"/>
            <a:ext cx="3985407" cy="3563420"/>
          </a:xfrm>
          <a:prstGeom prst="rect">
            <a:avLst/>
          </a:prstGeom>
          <a:noFill/>
          <a:extLst>
            <a:ext uri="{909E8E84-426E-40DD-AFC4-6F175D3DCCD1}">
              <a14:hiddenFill xmlns:a14="http://schemas.microsoft.com/office/drawing/2010/main">
                <a:solidFill>
                  <a:srgbClr val="FFFFFF"/>
                </a:solidFill>
              </a14:hiddenFill>
            </a:ext>
          </a:extLst>
        </p:spPr>
      </p:pic>
      <p:sp>
        <p:nvSpPr>
          <p:cNvPr id="21" name="Titel 3">
            <a:extLst>
              <a:ext uri="{FF2B5EF4-FFF2-40B4-BE49-F238E27FC236}">
                <a16:creationId xmlns:a16="http://schemas.microsoft.com/office/drawing/2014/main" id="{40889D43-8BA1-4F9B-ABC8-F70A394891E7}"/>
              </a:ext>
            </a:extLst>
          </p:cNvPr>
          <p:cNvSpPr txBox="1">
            <a:spLocks/>
          </p:cNvSpPr>
          <p:nvPr/>
        </p:nvSpPr>
        <p:spPr>
          <a:xfrm>
            <a:off x="2496000" y="1259731"/>
            <a:ext cx="7200000" cy="488201"/>
          </a:xfrm>
          <a:prstGeom prst="rect">
            <a:avLst/>
          </a:prstGeom>
        </p:spPr>
        <p:txBody>
          <a:bodyPr vert="horz" lIns="91440" tIns="72000" rIns="91440" bIns="45720" rtlCol="0" anchor="t">
            <a:sp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r>
              <a:rPr lang="en-US" dirty="0"/>
              <a:t>What is Dependency Management ?</a:t>
            </a:r>
          </a:p>
        </p:txBody>
      </p:sp>
      <p:sp>
        <p:nvSpPr>
          <p:cNvPr id="23" name="Text Placeholder 2">
            <a:extLst>
              <a:ext uri="{FF2B5EF4-FFF2-40B4-BE49-F238E27FC236}">
                <a16:creationId xmlns:a16="http://schemas.microsoft.com/office/drawing/2014/main" id="{96C132DE-D21E-425B-BD19-18E7A90FD573}"/>
              </a:ext>
            </a:extLst>
          </p:cNvPr>
          <p:cNvSpPr>
            <a:spLocks noGrp="1"/>
          </p:cNvSpPr>
          <p:nvPr>
            <p:ph type="body" sz="quarter" idx="10"/>
          </p:nvPr>
        </p:nvSpPr>
        <p:spPr>
          <a:xfrm>
            <a:off x="639386" y="5876515"/>
            <a:ext cx="9767782" cy="498475"/>
          </a:xfrm>
        </p:spPr>
        <p:txBody>
          <a:bodyPr/>
          <a:lstStyle/>
          <a:p>
            <a:r>
              <a:rPr lang="en-US" dirty="0">
                <a:solidFill>
                  <a:srgbClr val="00DBA9"/>
                </a:solidFill>
              </a:rPr>
              <a:t>DevOps CoE</a:t>
            </a:r>
            <a:endParaRPr lang="en-PT" dirty="0">
              <a:solidFill>
                <a:srgbClr val="00DBA9"/>
              </a:solidFill>
            </a:endParaRPr>
          </a:p>
        </p:txBody>
      </p:sp>
    </p:spTree>
    <p:extLst>
      <p:ext uri="{BB962C8B-B14F-4D97-AF65-F5344CB8AC3E}">
        <p14:creationId xmlns:p14="http://schemas.microsoft.com/office/powerpoint/2010/main" val="162312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3">
            <a:extLst>
              <a:ext uri="{FF2B5EF4-FFF2-40B4-BE49-F238E27FC236}">
                <a16:creationId xmlns:a16="http://schemas.microsoft.com/office/drawing/2014/main" id="{0A045427-5207-4ED3-AB70-4272C56CA711}"/>
              </a:ext>
            </a:extLst>
          </p:cNvPr>
          <p:cNvSpPr>
            <a:spLocks noGrp="1"/>
          </p:cNvSpPr>
          <p:nvPr>
            <p:ph type="title"/>
          </p:nvPr>
        </p:nvSpPr>
        <p:spPr>
          <a:xfrm>
            <a:off x="626398" y="406626"/>
            <a:ext cx="7200000" cy="611312"/>
          </a:xfrm>
        </p:spPr>
        <p:txBody>
          <a:bodyPr/>
          <a:lstStyle/>
          <a:p>
            <a:r>
              <a:rPr lang="en-US" sz="3200" dirty="0"/>
              <a:t>Decoding Dependency Management</a:t>
            </a:r>
          </a:p>
        </p:txBody>
      </p:sp>
      <p:sp>
        <p:nvSpPr>
          <p:cNvPr id="20" name="Textplatzhalter 4">
            <a:extLst>
              <a:ext uri="{FF2B5EF4-FFF2-40B4-BE49-F238E27FC236}">
                <a16:creationId xmlns:a16="http://schemas.microsoft.com/office/drawing/2014/main" id="{5903173E-795F-45B6-B332-ED76E9CD75A6}"/>
              </a:ext>
            </a:extLst>
          </p:cNvPr>
          <p:cNvSpPr txBox="1">
            <a:spLocks/>
          </p:cNvSpPr>
          <p:nvPr/>
        </p:nvSpPr>
        <p:spPr>
          <a:xfrm>
            <a:off x="626401" y="855689"/>
            <a:ext cx="9781134" cy="365091"/>
          </a:xfrm>
          <a:prstGeom prst="rect">
            <a:avLst/>
          </a:prstGeom>
        </p:spPr>
        <p:txBody>
          <a:bodyPr vert="horz" wrap="square" lIns="91440" tIns="72000" rIns="9144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600" b="0" i="0" kern="1200">
                <a:solidFill>
                  <a:srgbClr val="060320"/>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Simplifying and Securing Package Management</a:t>
            </a:r>
            <a:endParaRPr lang="en-IN" dirty="0"/>
          </a:p>
        </p:txBody>
      </p:sp>
      <p:grpSp>
        <p:nvGrpSpPr>
          <p:cNvPr id="101" name="Group 100">
            <a:extLst>
              <a:ext uri="{FF2B5EF4-FFF2-40B4-BE49-F238E27FC236}">
                <a16:creationId xmlns:a16="http://schemas.microsoft.com/office/drawing/2014/main" id="{25B4AFB4-AA6B-4444-8470-1A8D5A2880A5}"/>
              </a:ext>
            </a:extLst>
          </p:cNvPr>
          <p:cNvGrpSpPr/>
          <p:nvPr/>
        </p:nvGrpSpPr>
        <p:grpSpPr>
          <a:xfrm>
            <a:off x="4496533" y="2155441"/>
            <a:ext cx="3236986" cy="3032324"/>
            <a:chOff x="4477508" y="2479943"/>
            <a:chExt cx="3236986" cy="3032324"/>
          </a:xfrm>
        </p:grpSpPr>
        <p:sp>
          <p:nvSpPr>
            <p:cNvPr id="133" name="Freeform: Shape 132">
              <a:extLst>
                <a:ext uri="{FF2B5EF4-FFF2-40B4-BE49-F238E27FC236}">
                  <a16:creationId xmlns:a16="http://schemas.microsoft.com/office/drawing/2014/main" id="{32BFE9AE-0CAD-4D25-A7BD-4BF0E8344BF4}"/>
                </a:ext>
              </a:extLst>
            </p:cNvPr>
            <p:cNvSpPr/>
            <p:nvPr/>
          </p:nvSpPr>
          <p:spPr>
            <a:xfrm>
              <a:off x="5085731" y="2479943"/>
              <a:ext cx="2020538" cy="1216446"/>
            </a:xfrm>
            <a:custGeom>
              <a:avLst/>
              <a:gdLst>
                <a:gd name="connsiteX0" fmla="*/ 933450 w 1866900"/>
                <a:gd name="connsiteY0" fmla="*/ 1125855 h 1123950"/>
                <a:gd name="connsiteX1" fmla="*/ 1490663 w 1866900"/>
                <a:gd name="connsiteY1" fmla="*/ 942975 h 1123950"/>
                <a:gd name="connsiteX2" fmla="*/ 1863090 w 1866900"/>
                <a:gd name="connsiteY2" fmla="*/ 1019175 h 1123950"/>
                <a:gd name="connsiteX3" fmla="*/ 1866900 w 1866900"/>
                <a:gd name="connsiteY3" fmla="*/ 938213 h 1123950"/>
                <a:gd name="connsiteX4" fmla="*/ 933450 w 1866900"/>
                <a:gd name="connsiteY4" fmla="*/ 0 h 1123950"/>
                <a:gd name="connsiteX5" fmla="*/ 0 w 1866900"/>
                <a:gd name="connsiteY5" fmla="*/ 938213 h 1123950"/>
                <a:gd name="connsiteX6" fmla="*/ 3810 w 1866900"/>
                <a:gd name="connsiteY6" fmla="*/ 1019175 h 1123950"/>
                <a:gd name="connsiteX7" fmla="*/ 376238 w 1866900"/>
                <a:gd name="connsiteY7" fmla="*/ 942975 h 1123950"/>
                <a:gd name="connsiteX8" fmla="*/ 933450 w 1866900"/>
                <a:gd name="connsiteY8" fmla="*/ 1125855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900" h="1123950">
                  <a:moveTo>
                    <a:pt x="933450" y="1125855"/>
                  </a:moveTo>
                  <a:cubicBezTo>
                    <a:pt x="1089660" y="1011555"/>
                    <a:pt x="1282065" y="942975"/>
                    <a:pt x="1490663" y="942975"/>
                  </a:cubicBezTo>
                  <a:cubicBezTo>
                    <a:pt x="1623060" y="942975"/>
                    <a:pt x="1748790" y="970598"/>
                    <a:pt x="1863090" y="1019175"/>
                  </a:cubicBezTo>
                  <a:cubicBezTo>
                    <a:pt x="1864995" y="992505"/>
                    <a:pt x="1866900" y="964883"/>
                    <a:pt x="1866900" y="938213"/>
                  </a:cubicBezTo>
                  <a:cubicBezTo>
                    <a:pt x="1866900" y="420053"/>
                    <a:pt x="1448753" y="0"/>
                    <a:pt x="933450" y="0"/>
                  </a:cubicBezTo>
                  <a:cubicBezTo>
                    <a:pt x="418148" y="0"/>
                    <a:pt x="0" y="420053"/>
                    <a:pt x="0" y="938213"/>
                  </a:cubicBezTo>
                  <a:cubicBezTo>
                    <a:pt x="0" y="965835"/>
                    <a:pt x="952" y="992505"/>
                    <a:pt x="3810" y="1019175"/>
                  </a:cubicBezTo>
                  <a:cubicBezTo>
                    <a:pt x="118110" y="969645"/>
                    <a:pt x="243840" y="942975"/>
                    <a:pt x="376238" y="942975"/>
                  </a:cubicBezTo>
                  <a:cubicBezTo>
                    <a:pt x="584835" y="942975"/>
                    <a:pt x="777240" y="1010603"/>
                    <a:pt x="933450" y="1125855"/>
                  </a:cubicBezTo>
                  <a:close/>
                </a:path>
              </a:pathLst>
            </a:custGeom>
            <a:solidFill>
              <a:schemeClr val="tx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rial"/>
                <a:cs typeface="+mn-cs"/>
              </a:endParaRPr>
            </a:p>
          </p:txBody>
        </p:sp>
        <p:sp>
          <p:nvSpPr>
            <p:cNvPr id="134" name="Freeform: Shape 133">
              <a:extLst>
                <a:ext uri="{FF2B5EF4-FFF2-40B4-BE49-F238E27FC236}">
                  <a16:creationId xmlns:a16="http://schemas.microsoft.com/office/drawing/2014/main" id="{9FCABBCD-90BA-44C9-ACD4-24E66D60A4AA}"/>
                </a:ext>
              </a:extLst>
            </p:cNvPr>
            <p:cNvSpPr/>
            <p:nvPr/>
          </p:nvSpPr>
          <p:spPr>
            <a:xfrm>
              <a:off x="4477508" y="3574200"/>
              <a:ext cx="1618493" cy="1938067"/>
            </a:xfrm>
            <a:custGeom>
              <a:avLst/>
              <a:gdLst>
                <a:gd name="connsiteX0" fmla="*/ 1114425 w 1495425"/>
                <a:gd name="connsiteY0" fmla="*/ 857250 h 1790700"/>
                <a:gd name="connsiteX1" fmla="*/ 1118235 w 1495425"/>
                <a:gd name="connsiteY1" fmla="*/ 777240 h 1790700"/>
                <a:gd name="connsiteX2" fmla="*/ 565785 w 1495425"/>
                <a:gd name="connsiteY2" fmla="*/ 0 h 1790700"/>
                <a:gd name="connsiteX3" fmla="*/ 0 w 1495425"/>
                <a:gd name="connsiteY3" fmla="*/ 857250 h 1790700"/>
                <a:gd name="connsiteX4" fmla="*/ 938213 w 1495425"/>
                <a:gd name="connsiteY4" fmla="*/ 1790700 h 1790700"/>
                <a:gd name="connsiteX5" fmla="*/ 1495425 w 1495425"/>
                <a:gd name="connsiteY5" fmla="*/ 1607820 h 1790700"/>
                <a:gd name="connsiteX6" fmla="*/ 1114425 w 1495425"/>
                <a:gd name="connsiteY6" fmla="*/ 85725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425" h="1790700">
                  <a:moveTo>
                    <a:pt x="1114425" y="857250"/>
                  </a:moveTo>
                  <a:cubicBezTo>
                    <a:pt x="1114425" y="830580"/>
                    <a:pt x="1115378" y="803910"/>
                    <a:pt x="1118235" y="777240"/>
                  </a:cubicBezTo>
                  <a:cubicBezTo>
                    <a:pt x="814388" y="641985"/>
                    <a:pt x="595313" y="348615"/>
                    <a:pt x="565785" y="0"/>
                  </a:cubicBezTo>
                  <a:cubicBezTo>
                    <a:pt x="233363" y="143827"/>
                    <a:pt x="0" y="473392"/>
                    <a:pt x="0" y="857250"/>
                  </a:cubicBezTo>
                  <a:cubicBezTo>
                    <a:pt x="0" y="1372553"/>
                    <a:pt x="420053" y="1790700"/>
                    <a:pt x="938213" y="1790700"/>
                  </a:cubicBezTo>
                  <a:cubicBezTo>
                    <a:pt x="1146810" y="1790700"/>
                    <a:pt x="1339215" y="1723073"/>
                    <a:pt x="1495425" y="1607820"/>
                  </a:cubicBezTo>
                  <a:cubicBezTo>
                    <a:pt x="1263968" y="1438275"/>
                    <a:pt x="1114425" y="1164908"/>
                    <a:pt x="1114425" y="857250"/>
                  </a:cubicBezTo>
                  <a:close/>
                </a:path>
              </a:pathLst>
            </a:custGeom>
            <a:solidFill>
              <a:schemeClr val="tx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ysClr val="windowText" lastClr="000000"/>
                </a:solidFill>
                <a:latin typeface="Arial"/>
              </a:endParaRPr>
            </a:p>
          </p:txBody>
        </p:sp>
        <p:sp>
          <p:nvSpPr>
            <p:cNvPr id="135" name="Freeform: Shape 134">
              <a:extLst>
                <a:ext uri="{FF2B5EF4-FFF2-40B4-BE49-F238E27FC236}">
                  <a16:creationId xmlns:a16="http://schemas.microsoft.com/office/drawing/2014/main" id="{E2ACEE1B-7A2A-4107-A12D-D143D25F1BEE}"/>
                </a:ext>
              </a:extLst>
            </p:cNvPr>
            <p:cNvSpPr/>
            <p:nvPr/>
          </p:nvSpPr>
          <p:spPr>
            <a:xfrm>
              <a:off x="6096001" y="3574200"/>
              <a:ext cx="1618493" cy="1938067"/>
            </a:xfrm>
            <a:custGeom>
              <a:avLst/>
              <a:gdLst>
                <a:gd name="connsiteX0" fmla="*/ 929640 w 1495425"/>
                <a:gd name="connsiteY0" fmla="*/ 0 h 1790700"/>
                <a:gd name="connsiteX1" fmla="*/ 377190 w 1495425"/>
                <a:gd name="connsiteY1" fmla="*/ 777240 h 1790700"/>
                <a:gd name="connsiteX2" fmla="*/ 381000 w 1495425"/>
                <a:gd name="connsiteY2" fmla="*/ 857250 h 1790700"/>
                <a:gd name="connsiteX3" fmla="*/ 0 w 1495425"/>
                <a:gd name="connsiteY3" fmla="*/ 1607820 h 1790700"/>
                <a:gd name="connsiteX4" fmla="*/ 557213 w 1495425"/>
                <a:gd name="connsiteY4" fmla="*/ 1790700 h 1790700"/>
                <a:gd name="connsiteX5" fmla="*/ 1495425 w 1495425"/>
                <a:gd name="connsiteY5" fmla="*/ 857250 h 1790700"/>
                <a:gd name="connsiteX6" fmla="*/ 929640 w 1495425"/>
                <a:gd name="connsiteY6"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425" h="1790700">
                  <a:moveTo>
                    <a:pt x="929640" y="0"/>
                  </a:moveTo>
                  <a:cubicBezTo>
                    <a:pt x="900113" y="347663"/>
                    <a:pt x="681038" y="641985"/>
                    <a:pt x="377190" y="777240"/>
                  </a:cubicBezTo>
                  <a:cubicBezTo>
                    <a:pt x="379095" y="803910"/>
                    <a:pt x="381000" y="830580"/>
                    <a:pt x="381000" y="857250"/>
                  </a:cubicBezTo>
                  <a:cubicBezTo>
                    <a:pt x="381000" y="1164908"/>
                    <a:pt x="231458" y="1438275"/>
                    <a:pt x="0" y="1607820"/>
                  </a:cubicBezTo>
                  <a:cubicBezTo>
                    <a:pt x="156210" y="1722120"/>
                    <a:pt x="348615" y="1790700"/>
                    <a:pt x="557213" y="1790700"/>
                  </a:cubicBezTo>
                  <a:cubicBezTo>
                    <a:pt x="1075373" y="1790700"/>
                    <a:pt x="1495425" y="1372553"/>
                    <a:pt x="1495425" y="857250"/>
                  </a:cubicBezTo>
                  <a:cubicBezTo>
                    <a:pt x="1495425" y="473392"/>
                    <a:pt x="1262063" y="143827"/>
                    <a:pt x="929640" y="0"/>
                  </a:cubicBezTo>
                  <a:close/>
                </a:path>
              </a:pathLst>
            </a:custGeom>
            <a:solidFill>
              <a:schemeClr val="tx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ysClr val="windowText" lastClr="000000"/>
                </a:solidFill>
                <a:latin typeface="Arial"/>
              </a:endParaRPr>
            </a:p>
          </p:txBody>
        </p:sp>
        <p:grpSp>
          <p:nvGrpSpPr>
            <p:cNvPr id="136" name="Group 135">
              <a:extLst>
                <a:ext uri="{FF2B5EF4-FFF2-40B4-BE49-F238E27FC236}">
                  <a16:creationId xmlns:a16="http://schemas.microsoft.com/office/drawing/2014/main" id="{1ACD7CC5-CCBF-4319-AEA8-D53F60C63057}"/>
                </a:ext>
              </a:extLst>
            </p:cNvPr>
            <p:cNvGrpSpPr/>
            <p:nvPr/>
          </p:nvGrpSpPr>
          <p:grpSpPr>
            <a:xfrm>
              <a:off x="5088823" y="3500521"/>
              <a:ext cx="2007138" cy="1820545"/>
              <a:chOff x="5088823" y="3500521"/>
              <a:chExt cx="2007138" cy="1820545"/>
            </a:xfrm>
          </p:grpSpPr>
          <p:sp>
            <p:nvSpPr>
              <p:cNvPr id="137" name="Freeform: Shape 136">
                <a:extLst>
                  <a:ext uri="{FF2B5EF4-FFF2-40B4-BE49-F238E27FC236}">
                    <a16:creationId xmlns:a16="http://schemas.microsoft.com/office/drawing/2014/main" id="{FA0CCD26-1F34-4B0A-AC61-12E07919FB88}"/>
                  </a:ext>
                </a:extLst>
              </p:cNvPr>
              <p:cNvSpPr/>
              <p:nvPr/>
            </p:nvSpPr>
            <p:spPr>
              <a:xfrm>
                <a:off x="5088823" y="3500521"/>
                <a:ext cx="999960" cy="917489"/>
              </a:xfrm>
              <a:custGeom>
                <a:avLst/>
                <a:gdLst>
                  <a:gd name="connsiteX0" fmla="*/ 552450 w 923925"/>
                  <a:gd name="connsiteY0" fmla="*/ 853440 h 847725"/>
                  <a:gd name="connsiteX1" fmla="*/ 929640 w 923925"/>
                  <a:gd name="connsiteY1" fmla="*/ 182880 h 847725"/>
                  <a:gd name="connsiteX2" fmla="*/ 372428 w 923925"/>
                  <a:gd name="connsiteY2" fmla="*/ 0 h 847725"/>
                  <a:gd name="connsiteX3" fmla="*/ 0 w 923925"/>
                  <a:gd name="connsiteY3" fmla="*/ 76200 h 847725"/>
                  <a:gd name="connsiteX4" fmla="*/ 552450 w 923925"/>
                  <a:gd name="connsiteY4" fmla="*/ 853440 h 84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847725">
                    <a:moveTo>
                      <a:pt x="552450" y="853440"/>
                    </a:moveTo>
                    <a:cubicBezTo>
                      <a:pt x="576263" y="578168"/>
                      <a:pt x="719138" y="337185"/>
                      <a:pt x="929640" y="182880"/>
                    </a:cubicBezTo>
                    <a:cubicBezTo>
                      <a:pt x="773430" y="68580"/>
                      <a:pt x="581025" y="0"/>
                      <a:pt x="372428" y="0"/>
                    </a:cubicBezTo>
                    <a:cubicBezTo>
                      <a:pt x="240030" y="0"/>
                      <a:pt x="114300" y="27623"/>
                      <a:pt x="0" y="76200"/>
                    </a:cubicBezTo>
                    <a:cubicBezTo>
                      <a:pt x="30480" y="424815"/>
                      <a:pt x="248603" y="718185"/>
                      <a:pt x="552450" y="853440"/>
                    </a:cubicBez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rial"/>
                  <a:cs typeface="+mn-cs"/>
                </a:endParaRPr>
              </a:p>
            </p:txBody>
          </p:sp>
          <p:sp>
            <p:nvSpPr>
              <p:cNvPr id="138" name="Freeform: Shape 137">
                <a:extLst>
                  <a:ext uri="{FF2B5EF4-FFF2-40B4-BE49-F238E27FC236}">
                    <a16:creationId xmlns:a16="http://schemas.microsoft.com/office/drawing/2014/main" id="{AD3367F5-EAC8-4C0D-8E10-0FA8B3D52A08}"/>
                  </a:ext>
                </a:extLst>
              </p:cNvPr>
              <p:cNvSpPr/>
              <p:nvPr/>
            </p:nvSpPr>
            <p:spPr>
              <a:xfrm>
                <a:off x="6096001" y="3500521"/>
                <a:ext cx="999960" cy="917489"/>
              </a:xfrm>
              <a:custGeom>
                <a:avLst/>
                <a:gdLst>
                  <a:gd name="connsiteX0" fmla="*/ 0 w 923925"/>
                  <a:gd name="connsiteY0" fmla="*/ 182880 h 847725"/>
                  <a:gd name="connsiteX1" fmla="*/ 377190 w 923925"/>
                  <a:gd name="connsiteY1" fmla="*/ 853440 h 847725"/>
                  <a:gd name="connsiteX2" fmla="*/ 929640 w 923925"/>
                  <a:gd name="connsiteY2" fmla="*/ 76200 h 847725"/>
                  <a:gd name="connsiteX3" fmla="*/ 557213 w 923925"/>
                  <a:gd name="connsiteY3" fmla="*/ 0 h 847725"/>
                  <a:gd name="connsiteX4" fmla="*/ 0 w 923925"/>
                  <a:gd name="connsiteY4" fmla="*/ 182880 h 84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847725">
                    <a:moveTo>
                      <a:pt x="0" y="182880"/>
                    </a:moveTo>
                    <a:cubicBezTo>
                      <a:pt x="210503" y="338138"/>
                      <a:pt x="354330" y="579120"/>
                      <a:pt x="377190" y="853440"/>
                    </a:cubicBezTo>
                    <a:cubicBezTo>
                      <a:pt x="681038" y="718185"/>
                      <a:pt x="900113" y="424815"/>
                      <a:pt x="929640" y="76200"/>
                    </a:cubicBezTo>
                    <a:cubicBezTo>
                      <a:pt x="815340" y="26670"/>
                      <a:pt x="689610" y="0"/>
                      <a:pt x="557213" y="0"/>
                    </a:cubicBezTo>
                    <a:cubicBezTo>
                      <a:pt x="348615" y="0"/>
                      <a:pt x="155258" y="67627"/>
                      <a:pt x="0" y="182880"/>
                    </a:cubicBez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rial"/>
                  <a:cs typeface="+mn-cs"/>
                </a:endParaRPr>
              </a:p>
            </p:txBody>
          </p:sp>
          <p:sp>
            <p:nvSpPr>
              <p:cNvPr id="139" name="Freeform: Shape 138">
                <a:extLst>
                  <a:ext uri="{FF2B5EF4-FFF2-40B4-BE49-F238E27FC236}">
                    <a16:creationId xmlns:a16="http://schemas.microsoft.com/office/drawing/2014/main" id="{3BFA15B0-79BA-4A1C-A897-29A904D7CBE5}"/>
                  </a:ext>
                </a:extLst>
              </p:cNvPr>
              <p:cNvSpPr/>
              <p:nvPr/>
            </p:nvSpPr>
            <p:spPr>
              <a:xfrm>
                <a:off x="5683646" y="4424195"/>
                <a:ext cx="824710" cy="896871"/>
              </a:xfrm>
              <a:custGeom>
                <a:avLst/>
                <a:gdLst>
                  <a:gd name="connsiteX0" fmla="*/ 762000 w 762000"/>
                  <a:gd name="connsiteY0" fmla="*/ 80010 h 828675"/>
                  <a:gd name="connsiteX1" fmla="*/ 758190 w 762000"/>
                  <a:gd name="connsiteY1" fmla="*/ 0 h 828675"/>
                  <a:gd name="connsiteX2" fmla="*/ 381000 w 762000"/>
                  <a:gd name="connsiteY2" fmla="*/ 80010 h 828675"/>
                  <a:gd name="connsiteX3" fmla="*/ 3810 w 762000"/>
                  <a:gd name="connsiteY3" fmla="*/ 0 h 828675"/>
                  <a:gd name="connsiteX4" fmla="*/ 0 w 762000"/>
                  <a:gd name="connsiteY4" fmla="*/ 80010 h 828675"/>
                  <a:gd name="connsiteX5" fmla="*/ 381000 w 762000"/>
                  <a:gd name="connsiteY5" fmla="*/ 830580 h 828675"/>
                  <a:gd name="connsiteX6" fmla="*/ 762000 w 762000"/>
                  <a:gd name="connsiteY6" fmla="*/ 8001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828675">
                    <a:moveTo>
                      <a:pt x="762000" y="80010"/>
                    </a:moveTo>
                    <a:cubicBezTo>
                      <a:pt x="762000" y="53340"/>
                      <a:pt x="761047" y="26670"/>
                      <a:pt x="758190" y="0"/>
                    </a:cubicBezTo>
                    <a:cubicBezTo>
                      <a:pt x="642938" y="51435"/>
                      <a:pt x="515303" y="80010"/>
                      <a:pt x="381000" y="80010"/>
                    </a:cubicBezTo>
                    <a:cubicBezTo>
                      <a:pt x="246697" y="80010"/>
                      <a:pt x="119063" y="51435"/>
                      <a:pt x="3810" y="0"/>
                    </a:cubicBezTo>
                    <a:cubicBezTo>
                      <a:pt x="1905" y="26670"/>
                      <a:pt x="0" y="53340"/>
                      <a:pt x="0" y="80010"/>
                    </a:cubicBezTo>
                    <a:cubicBezTo>
                      <a:pt x="0" y="387667"/>
                      <a:pt x="149542" y="661035"/>
                      <a:pt x="381000" y="830580"/>
                    </a:cubicBezTo>
                    <a:cubicBezTo>
                      <a:pt x="611505" y="661035"/>
                      <a:pt x="762000" y="387667"/>
                      <a:pt x="762000" y="80010"/>
                    </a:cubicBez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rial"/>
                  <a:cs typeface="+mn-cs"/>
                </a:endParaRPr>
              </a:p>
            </p:txBody>
          </p:sp>
        </p:grpSp>
      </p:grpSp>
      <p:grpSp>
        <p:nvGrpSpPr>
          <p:cNvPr id="105" name="그룹 9">
            <a:extLst>
              <a:ext uri="{FF2B5EF4-FFF2-40B4-BE49-F238E27FC236}">
                <a16:creationId xmlns:a16="http://schemas.microsoft.com/office/drawing/2014/main" id="{8683082B-1D28-44BE-A0F0-AEDDEA370777}"/>
              </a:ext>
            </a:extLst>
          </p:cNvPr>
          <p:cNvGrpSpPr/>
          <p:nvPr/>
        </p:nvGrpSpPr>
        <p:grpSpPr>
          <a:xfrm>
            <a:off x="3759598" y="1519753"/>
            <a:ext cx="4734219" cy="4623159"/>
            <a:chOff x="924229" y="1606109"/>
            <a:chExt cx="4734219" cy="4623159"/>
          </a:xfrm>
        </p:grpSpPr>
        <p:sp>
          <p:nvSpPr>
            <p:cNvPr id="129" name="Block Arc 128">
              <a:extLst>
                <a:ext uri="{FF2B5EF4-FFF2-40B4-BE49-F238E27FC236}">
                  <a16:creationId xmlns:a16="http://schemas.microsoft.com/office/drawing/2014/main" id="{D2D57E19-5F9B-4BE1-8196-7D6A76993860}"/>
                </a:ext>
              </a:extLst>
            </p:cNvPr>
            <p:cNvSpPr/>
            <p:nvPr/>
          </p:nvSpPr>
          <p:spPr>
            <a:xfrm>
              <a:off x="924229" y="1606109"/>
              <a:ext cx="4623159" cy="4623159"/>
            </a:xfrm>
            <a:prstGeom prst="blockArc">
              <a:avLst>
                <a:gd name="adj1" fmla="val 18816148"/>
                <a:gd name="adj2" fmla="val 2680603"/>
                <a:gd name="adj3" fmla="val 1291"/>
              </a:avLst>
            </a:prstGeom>
            <a:solidFill>
              <a:sysClr val="window" lastClr="FFFFFF">
                <a:lumMod val="85000"/>
              </a:sys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Text" lastClr="000000"/>
                </a:solidFill>
                <a:effectLst/>
                <a:uLnTx/>
                <a:uFillTx/>
                <a:latin typeface="Arial"/>
                <a:cs typeface="+mn-cs"/>
              </a:endParaRPr>
            </a:p>
          </p:txBody>
        </p:sp>
        <p:sp>
          <p:nvSpPr>
            <p:cNvPr id="130" name="Oval 129">
              <a:extLst>
                <a:ext uri="{FF2B5EF4-FFF2-40B4-BE49-F238E27FC236}">
                  <a16:creationId xmlns:a16="http://schemas.microsoft.com/office/drawing/2014/main" id="{ED006FAB-C5CF-4B56-92F6-DB1207C4BCA7}"/>
                </a:ext>
              </a:extLst>
            </p:cNvPr>
            <p:cNvSpPr/>
            <p:nvPr/>
          </p:nvSpPr>
          <p:spPr>
            <a:xfrm>
              <a:off x="4698452" y="2184323"/>
              <a:ext cx="288032" cy="288032"/>
            </a:xfrm>
            <a:prstGeom prst="ellipse">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 lastClr="FFFFFF"/>
                </a:solidFill>
                <a:effectLst/>
                <a:uLnTx/>
                <a:uFillTx/>
                <a:latin typeface="Arial"/>
                <a:cs typeface="+mn-cs"/>
              </a:endParaRPr>
            </a:p>
          </p:txBody>
        </p:sp>
        <p:sp>
          <p:nvSpPr>
            <p:cNvPr id="131" name="Oval 130">
              <a:extLst>
                <a:ext uri="{FF2B5EF4-FFF2-40B4-BE49-F238E27FC236}">
                  <a16:creationId xmlns:a16="http://schemas.microsoft.com/office/drawing/2014/main" id="{AAAFE7DD-720B-4472-ABA8-72FA217E3303}"/>
                </a:ext>
              </a:extLst>
            </p:cNvPr>
            <p:cNvSpPr/>
            <p:nvPr/>
          </p:nvSpPr>
          <p:spPr>
            <a:xfrm>
              <a:off x="5370416" y="3760400"/>
              <a:ext cx="288032" cy="288032"/>
            </a:xfrm>
            <a:prstGeom prst="ellipse">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 lastClr="FFFFFF"/>
                </a:solidFill>
                <a:effectLst/>
                <a:uLnTx/>
                <a:uFillTx/>
                <a:latin typeface="Arial"/>
                <a:cs typeface="+mn-cs"/>
              </a:endParaRPr>
            </a:p>
          </p:txBody>
        </p:sp>
        <p:sp>
          <p:nvSpPr>
            <p:cNvPr id="132" name="Oval 131">
              <a:extLst>
                <a:ext uri="{FF2B5EF4-FFF2-40B4-BE49-F238E27FC236}">
                  <a16:creationId xmlns:a16="http://schemas.microsoft.com/office/drawing/2014/main" id="{44E1029B-6D9D-4554-BF86-6DD82AA225D2}"/>
                </a:ext>
              </a:extLst>
            </p:cNvPr>
            <p:cNvSpPr/>
            <p:nvPr/>
          </p:nvSpPr>
          <p:spPr>
            <a:xfrm>
              <a:off x="4698454" y="5441589"/>
              <a:ext cx="288032" cy="288032"/>
            </a:xfrm>
            <a:prstGeom prst="ellipse">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 lastClr="FFFFFF"/>
                </a:solidFill>
                <a:effectLst/>
                <a:uLnTx/>
                <a:uFillTx/>
                <a:latin typeface="Arial"/>
                <a:cs typeface="+mn-cs"/>
              </a:endParaRPr>
            </a:p>
          </p:txBody>
        </p:sp>
      </p:grpSp>
      <p:grpSp>
        <p:nvGrpSpPr>
          <p:cNvPr id="106" name="그룹 9">
            <a:extLst>
              <a:ext uri="{FF2B5EF4-FFF2-40B4-BE49-F238E27FC236}">
                <a16:creationId xmlns:a16="http://schemas.microsoft.com/office/drawing/2014/main" id="{017C3666-4B73-4F91-89C8-9FACD1833E6E}"/>
              </a:ext>
            </a:extLst>
          </p:cNvPr>
          <p:cNvGrpSpPr/>
          <p:nvPr/>
        </p:nvGrpSpPr>
        <p:grpSpPr>
          <a:xfrm flipH="1">
            <a:off x="3759598" y="1467001"/>
            <a:ext cx="4734219" cy="4623159"/>
            <a:chOff x="924229" y="1606109"/>
            <a:chExt cx="4734219" cy="4623159"/>
          </a:xfrm>
        </p:grpSpPr>
        <p:sp>
          <p:nvSpPr>
            <p:cNvPr id="125" name="Block Arc 124">
              <a:extLst>
                <a:ext uri="{FF2B5EF4-FFF2-40B4-BE49-F238E27FC236}">
                  <a16:creationId xmlns:a16="http://schemas.microsoft.com/office/drawing/2014/main" id="{E819783C-7296-4FBF-BBF9-0A497C69C42B}"/>
                </a:ext>
              </a:extLst>
            </p:cNvPr>
            <p:cNvSpPr/>
            <p:nvPr/>
          </p:nvSpPr>
          <p:spPr>
            <a:xfrm>
              <a:off x="924229" y="1606109"/>
              <a:ext cx="4623159" cy="4623159"/>
            </a:xfrm>
            <a:prstGeom prst="blockArc">
              <a:avLst>
                <a:gd name="adj1" fmla="val 18816148"/>
                <a:gd name="adj2" fmla="val 2680603"/>
                <a:gd name="adj3" fmla="val 1291"/>
              </a:avLst>
            </a:prstGeom>
            <a:solidFill>
              <a:sysClr val="window" lastClr="FFFFFF">
                <a:lumMod val="85000"/>
              </a:sys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Text" lastClr="000000"/>
                </a:solidFill>
                <a:effectLst/>
                <a:uLnTx/>
                <a:uFillTx/>
                <a:latin typeface="Arial"/>
                <a:cs typeface="+mn-cs"/>
              </a:endParaRPr>
            </a:p>
          </p:txBody>
        </p:sp>
        <p:sp>
          <p:nvSpPr>
            <p:cNvPr id="126" name="Oval 125">
              <a:extLst>
                <a:ext uri="{FF2B5EF4-FFF2-40B4-BE49-F238E27FC236}">
                  <a16:creationId xmlns:a16="http://schemas.microsoft.com/office/drawing/2014/main" id="{DE3B9927-85B3-4155-8001-6E06A9AF910D}"/>
                </a:ext>
              </a:extLst>
            </p:cNvPr>
            <p:cNvSpPr/>
            <p:nvPr/>
          </p:nvSpPr>
          <p:spPr>
            <a:xfrm>
              <a:off x="4698452" y="2184323"/>
              <a:ext cx="288032" cy="288032"/>
            </a:xfrm>
            <a:prstGeom prst="ellipse">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 lastClr="FFFFFF"/>
                </a:solidFill>
                <a:effectLst/>
                <a:uLnTx/>
                <a:uFillTx/>
                <a:latin typeface="Arial"/>
                <a:cs typeface="+mn-cs"/>
              </a:endParaRPr>
            </a:p>
          </p:txBody>
        </p:sp>
        <p:sp>
          <p:nvSpPr>
            <p:cNvPr id="127" name="Oval 126">
              <a:extLst>
                <a:ext uri="{FF2B5EF4-FFF2-40B4-BE49-F238E27FC236}">
                  <a16:creationId xmlns:a16="http://schemas.microsoft.com/office/drawing/2014/main" id="{CAB046CD-9272-4B38-A692-5C9A9254E3DC}"/>
                </a:ext>
              </a:extLst>
            </p:cNvPr>
            <p:cNvSpPr/>
            <p:nvPr/>
          </p:nvSpPr>
          <p:spPr>
            <a:xfrm>
              <a:off x="5370416" y="3760400"/>
              <a:ext cx="288032" cy="288032"/>
            </a:xfrm>
            <a:prstGeom prst="ellipse">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 lastClr="FFFFFF"/>
                </a:solidFill>
                <a:effectLst/>
                <a:uLnTx/>
                <a:uFillTx/>
                <a:latin typeface="Arial"/>
                <a:cs typeface="+mn-cs"/>
              </a:endParaRPr>
            </a:p>
          </p:txBody>
        </p:sp>
        <p:sp>
          <p:nvSpPr>
            <p:cNvPr id="128" name="Oval 127">
              <a:extLst>
                <a:ext uri="{FF2B5EF4-FFF2-40B4-BE49-F238E27FC236}">
                  <a16:creationId xmlns:a16="http://schemas.microsoft.com/office/drawing/2014/main" id="{26BDF4E7-E903-487C-97DA-35906EFFD148}"/>
                </a:ext>
              </a:extLst>
            </p:cNvPr>
            <p:cNvSpPr/>
            <p:nvPr/>
          </p:nvSpPr>
          <p:spPr>
            <a:xfrm>
              <a:off x="4698454" y="5441589"/>
              <a:ext cx="288032" cy="288032"/>
            </a:xfrm>
            <a:prstGeom prst="ellipse">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ysClr val="window" lastClr="FFFFFF"/>
                </a:solidFill>
                <a:effectLst/>
                <a:uLnTx/>
                <a:uFillTx/>
                <a:latin typeface="Arial"/>
                <a:cs typeface="+mn-cs"/>
              </a:endParaRPr>
            </a:p>
          </p:txBody>
        </p:sp>
      </p:grpSp>
      <p:grpSp>
        <p:nvGrpSpPr>
          <p:cNvPr id="107" name="Group 106">
            <a:extLst>
              <a:ext uri="{FF2B5EF4-FFF2-40B4-BE49-F238E27FC236}">
                <a16:creationId xmlns:a16="http://schemas.microsoft.com/office/drawing/2014/main" id="{60DCF36E-FB99-4A4A-A9C8-A31852CDCEBC}"/>
              </a:ext>
            </a:extLst>
          </p:cNvPr>
          <p:cNvGrpSpPr/>
          <p:nvPr/>
        </p:nvGrpSpPr>
        <p:grpSpPr>
          <a:xfrm>
            <a:off x="8342193" y="1730768"/>
            <a:ext cx="2840856" cy="1096075"/>
            <a:chOff x="4965552" y="1736224"/>
            <a:chExt cx="3484978" cy="1096075"/>
          </a:xfrm>
        </p:grpSpPr>
        <p:sp>
          <p:nvSpPr>
            <p:cNvPr id="123" name="TextBox 24">
              <a:extLst>
                <a:ext uri="{FF2B5EF4-FFF2-40B4-BE49-F238E27FC236}">
                  <a16:creationId xmlns:a16="http://schemas.microsoft.com/office/drawing/2014/main" id="{3A673671-13B1-440D-9B84-9B2508C507D4}"/>
                </a:ext>
              </a:extLst>
            </p:cNvPr>
            <p:cNvSpPr txBox="1"/>
            <p:nvPr/>
          </p:nvSpPr>
          <p:spPr>
            <a:xfrm>
              <a:off x="4965552" y="2001302"/>
              <a:ext cx="348497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Too many dependencies can lead to bad usage patterns and can often lead to accumulation of unused packages lying in the project</a:t>
              </a:r>
              <a:endParaRPr kumimoji="0" lang="ko-KR" altLang="en-US"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sp>
          <p:nvSpPr>
            <p:cNvPr id="124" name="TextBox 25">
              <a:extLst>
                <a:ext uri="{FF2B5EF4-FFF2-40B4-BE49-F238E27FC236}">
                  <a16:creationId xmlns:a16="http://schemas.microsoft.com/office/drawing/2014/main" id="{89525529-8CFB-4E98-BE67-F786DB9B0079}"/>
                </a:ext>
              </a:extLst>
            </p:cNvPr>
            <p:cNvSpPr txBox="1"/>
            <p:nvPr/>
          </p:nvSpPr>
          <p:spPr>
            <a:xfrm>
              <a:off x="4965552" y="1736224"/>
              <a:ext cx="348497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Usage Visibility</a:t>
              </a:r>
              <a:endParaRPr kumimoji="0" lang="ko-KR" altLang="en-US"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grpSp>
      <p:grpSp>
        <p:nvGrpSpPr>
          <p:cNvPr id="108" name="Group 107">
            <a:extLst>
              <a:ext uri="{FF2B5EF4-FFF2-40B4-BE49-F238E27FC236}">
                <a16:creationId xmlns:a16="http://schemas.microsoft.com/office/drawing/2014/main" id="{AA39F2B2-092E-43B5-AB7D-86587756ECD3}"/>
              </a:ext>
            </a:extLst>
          </p:cNvPr>
          <p:cNvGrpSpPr/>
          <p:nvPr/>
        </p:nvGrpSpPr>
        <p:grpSpPr>
          <a:xfrm>
            <a:off x="8772569" y="3366836"/>
            <a:ext cx="2840856" cy="1096075"/>
            <a:chOff x="4965552" y="1736224"/>
            <a:chExt cx="3484978" cy="1096075"/>
          </a:xfrm>
        </p:grpSpPr>
        <p:sp>
          <p:nvSpPr>
            <p:cNvPr id="121" name="TextBox 27">
              <a:extLst>
                <a:ext uri="{FF2B5EF4-FFF2-40B4-BE49-F238E27FC236}">
                  <a16:creationId xmlns:a16="http://schemas.microsoft.com/office/drawing/2014/main" id="{40D0A852-8995-42C1-BFE3-42AB8DF77A4E}"/>
                </a:ext>
              </a:extLst>
            </p:cNvPr>
            <p:cNvSpPr txBox="1"/>
            <p:nvPr/>
          </p:nvSpPr>
          <p:spPr>
            <a:xfrm>
              <a:off x="4965552" y="2001302"/>
              <a:ext cx="348497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dirty="0">
                  <a:solidFill>
                    <a:sysClr val="windowText" lastClr="000000">
                      <a:lumMod val="75000"/>
                      <a:lumOff val="25000"/>
                    </a:sysClr>
                  </a:solidFill>
                  <a:latin typeface="Arial"/>
                  <a:cs typeface="Arial" pitchFamily="34" charset="0"/>
                </a:rPr>
                <a:t>Less visibility or knowledge of used packages in terms of package versions and license can lead to security issues and other problems</a:t>
              </a:r>
              <a:endParaRPr kumimoji="0" lang="ko-KR" altLang="en-US"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sp>
          <p:nvSpPr>
            <p:cNvPr id="122" name="TextBox 28">
              <a:extLst>
                <a:ext uri="{FF2B5EF4-FFF2-40B4-BE49-F238E27FC236}">
                  <a16:creationId xmlns:a16="http://schemas.microsoft.com/office/drawing/2014/main" id="{B853D08F-07F8-4025-B5C8-0FB07F9B734A}"/>
                </a:ext>
              </a:extLst>
            </p:cNvPr>
            <p:cNvSpPr txBox="1"/>
            <p:nvPr/>
          </p:nvSpPr>
          <p:spPr>
            <a:xfrm>
              <a:off x="4965552" y="1736224"/>
              <a:ext cx="348497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I don’t Know My Dependencies</a:t>
              </a:r>
              <a:endParaRPr kumimoji="0" lang="ko-KR" altLang="en-US"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grpSp>
      <p:grpSp>
        <p:nvGrpSpPr>
          <p:cNvPr id="109" name="Group 108">
            <a:extLst>
              <a:ext uri="{FF2B5EF4-FFF2-40B4-BE49-F238E27FC236}">
                <a16:creationId xmlns:a16="http://schemas.microsoft.com/office/drawing/2014/main" id="{E328618E-C644-49AD-A879-6760288E7BE1}"/>
              </a:ext>
            </a:extLst>
          </p:cNvPr>
          <p:cNvGrpSpPr/>
          <p:nvPr/>
        </p:nvGrpSpPr>
        <p:grpSpPr>
          <a:xfrm>
            <a:off x="8342193" y="5002904"/>
            <a:ext cx="2840856" cy="911409"/>
            <a:chOff x="4965552" y="1736224"/>
            <a:chExt cx="3484978" cy="911409"/>
          </a:xfrm>
        </p:grpSpPr>
        <p:sp>
          <p:nvSpPr>
            <p:cNvPr id="119" name="TextBox 30">
              <a:extLst>
                <a:ext uri="{FF2B5EF4-FFF2-40B4-BE49-F238E27FC236}">
                  <a16:creationId xmlns:a16="http://schemas.microsoft.com/office/drawing/2014/main" id="{AAE8264A-23C0-4BB5-B044-98BBDC6CFE64}"/>
                </a:ext>
              </a:extLst>
            </p:cNvPr>
            <p:cNvSpPr txBox="1"/>
            <p:nvPr/>
          </p:nvSpPr>
          <p:spPr>
            <a:xfrm>
              <a:off x="4965552" y="2001302"/>
              <a:ext cx="348497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No automated analysis, scanning and reporting of problems mentioned herewith</a:t>
              </a:r>
              <a:endParaRPr kumimoji="0" lang="ko-KR" altLang="en-US"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sp>
          <p:nvSpPr>
            <p:cNvPr id="120" name="TextBox 31">
              <a:extLst>
                <a:ext uri="{FF2B5EF4-FFF2-40B4-BE49-F238E27FC236}">
                  <a16:creationId xmlns:a16="http://schemas.microsoft.com/office/drawing/2014/main" id="{890FCBE7-74EC-419E-B9A9-D2007E003C54}"/>
                </a:ext>
              </a:extLst>
            </p:cNvPr>
            <p:cNvSpPr txBox="1"/>
            <p:nvPr/>
          </p:nvSpPr>
          <p:spPr>
            <a:xfrm>
              <a:off x="4965552" y="1736224"/>
              <a:ext cx="348497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Reporting and Automation</a:t>
              </a:r>
              <a:endParaRPr kumimoji="0" lang="ko-KR" altLang="en-US"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grpSp>
      <p:grpSp>
        <p:nvGrpSpPr>
          <p:cNvPr id="110" name="Group 109">
            <a:extLst>
              <a:ext uri="{FF2B5EF4-FFF2-40B4-BE49-F238E27FC236}">
                <a16:creationId xmlns:a16="http://schemas.microsoft.com/office/drawing/2014/main" id="{80D7489D-490B-4957-9BB8-75F88E3CFA29}"/>
              </a:ext>
            </a:extLst>
          </p:cNvPr>
          <p:cNvGrpSpPr/>
          <p:nvPr/>
        </p:nvGrpSpPr>
        <p:grpSpPr>
          <a:xfrm flipH="1">
            <a:off x="1064585" y="1730768"/>
            <a:ext cx="2840856" cy="1096075"/>
            <a:chOff x="4965552" y="1736224"/>
            <a:chExt cx="3484978" cy="1096075"/>
          </a:xfrm>
        </p:grpSpPr>
        <p:sp>
          <p:nvSpPr>
            <p:cNvPr id="117" name="TextBox 33">
              <a:extLst>
                <a:ext uri="{FF2B5EF4-FFF2-40B4-BE49-F238E27FC236}">
                  <a16:creationId xmlns:a16="http://schemas.microsoft.com/office/drawing/2014/main" id="{E5DABDA8-6B9C-4C4F-8E62-D0BCB8D2DD8C}"/>
                </a:ext>
              </a:extLst>
            </p:cNvPr>
            <p:cNvSpPr txBox="1"/>
            <p:nvPr/>
          </p:nvSpPr>
          <p:spPr>
            <a:xfrm>
              <a:off x="4965552" y="2001302"/>
              <a:ext cx="348497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Less governance and control issues due to no consolidated view of information related to dependencies used </a:t>
              </a:r>
              <a:endParaRPr kumimoji="0" lang="ko-KR" altLang="en-US"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sp>
          <p:nvSpPr>
            <p:cNvPr id="118" name="TextBox 34">
              <a:extLst>
                <a:ext uri="{FF2B5EF4-FFF2-40B4-BE49-F238E27FC236}">
                  <a16:creationId xmlns:a16="http://schemas.microsoft.com/office/drawing/2014/main" id="{A389F442-344F-4611-B5F6-5C24C73FD293}"/>
                </a:ext>
              </a:extLst>
            </p:cNvPr>
            <p:cNvSpPr txBox="1"/>
            <p:nvPr/>
          </p:nvSpPr>
          <p:spPr>
            <a:xfrm>
              <a:off x="4965552" y="1736224"/>
              <a:ext cx="348497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Governance and Control</a:t>
              </a:r>
              <a:endParaRPr kumimoji="0" lang="ko-KR" altLang="en-US"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grpSp>
      <p:grpSp>
        <p:nvGrpSpPr>
          <p:cNvPr id="111" name="Group 110">
            <a:extLst>
              <a:ext uri="{FF2B5EF4-FFF2-40B4-BE49-F238E27FC236}">
                <a16:creationId xmlns:a16="http://schemas.microsoft.com/office/drawing/2014/main" id="{C50BCEFA-B162-44BA-9896-C9772EEB2761}"/>
              </a:ext>
            </a:extLst>
          </p:cNvPr>
          <p:cNvGrpSpPr/>
          <p:nvPr/>
        </p:nvGrpSpPr>
        <p:grpSpPr>
          <a:xfrm flipH="1">
            <a:off x="634209" y="3366836"/>
            <a:ext cx="2840856" cy="726743"/>
            <a:chOff x="4965552" y="1736224"/>
            <a:chExt cx="3484978" cy="726743"/>
          </a:xfrm>
        </p:grpSpPr>
        <p:sp>
          <p:nvSpPr>
            <p:cNvPr id="115" name="TextBox 36">
              <a:extLst>
                <a:ext uri="{FF2B5EF4-FFF2-40B4-BE49-F238E27FC236}">
                  <a16:creationId xmlns:a16="http://schemas.microsoft.com/office/drawing/2014/main" id="{33E014FC-233B-4BE2-B800-FD9573C31AFD}"/>
                </a:ext>
              </a:extLst>
            </p:cNvPr>
            <p:cNvSpPr txBox="1"/>
            <p:nvPr/>
          </p:nvSpPr>
          <p:spPr>
            <a:xfrm>
              <a:off x="4965552" y="2001302"/>
              <a:ext cx="348497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Dependencies can have serious security flaws endangering the system</a:t>
              </a:r>
              <a:endParaRPr kumimoji="0" lang="ko-KR" altLang="en-US"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sp>
          <p:nvSpPr>
            <p:cNvPr id="116" name="TextBox 37">
              <a:extLst>
                <a:ext uri="{FF2B5EF4-FFF2-40B4-BE49-F238E27FC236}">
                  <a16:creationId xmlns:a16="http://schemas.microsoft.com/office/drawing/2014/main" id="{C8416FDF-E743-4740-8854-36BFF85968CC}"/>
                </a:ext>
              </a:extLst>
            </p:cNvPr>
            <p:cNvSpPr txBox="1"/>
            <p:nvPr/>
          </p:nvSpPr>
          <p:spPr>
            <a:xfrm>
              <a:off x="4965552" y="1736224"/>
              <a:ext cx="348497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Package Vulnerabilities</a:t>
              </a:r>
              <a:endParaRPr kumimoji="0" lang="ko-KR" altLang="en-US"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grpSp>
      <p:grpSp>
        <p:nvGrpSpPr>
          <p:cNvPr id="112" name="Group 111">
            <a:extLst>
              <a:ext uri="{FF2B5EF4-FFF2-40B4-BE49-F238E27FC236}">
                <a16:creationId xmlns:a16="http://schemas.microsoft.com/office/drawing/2014/main" id="{BDF38E10-6842-489B-A1E8-26858BD672BA}"/>
              </a:ext>
            </a:extLst>
          </p:cNvPr>
          <p:cNvGrpSpPr/>
          <p:nvPr/>
        </p:nvGrpSpPr>
        <p:grpSpPr>
          <a:xfrm flipH="1">
            <a:off x="1064585" y="5002904"/>
            <a:ext cx="2840856" cy="913306"/>
            <a:chOff x="4965552" y="1736224"/>
            <a:chExt cx="3484978" cy="913306"/>
          </a:xfrm>
        </p:grpSpPr>
        <p:sp>
          <p:nvSpPr>
            <p:cNvPr id="113" name="TextBox 39">
              <a:extLst>
                <a:ext uri="{FF2B5EF4-FFF2-40B4-BE49-F238E27FC236}">
                  <a16:creationId xmlns:a16="http://schemas.microsoft.com/office/drawing/2014/main" id="{B61C9279-A832-4107-B88D-B95D93D45AFB}"/>
                </a:ext>
              </a:extLst>
            </p:cNvPr>
            <p:cNvSpPr txBox="1"/>
            <p:nvPr/>
          </p:nvSpPr>
          <p:spPr>
            <a:xfrm>
              <a:off x="4965552" y="2187865"/>
              <a:ext cx="348497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Getting the compromised package from the repository </a:t>
              </a:r>
              <a:endParaRPr kumimoji="0" lang="ko-KR" altLang="en-US" sz="1200" b="0"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sp>
          <p:nvSpPr>
            <p:cNvPr id="114" name="TextBox 40">
              <a:extLst>
                <a:ext uri="{FF2B5EF4-FFF2-40B4-BE49-F238E27FC236}">
                  <a16:creationId xmlns:a16="http://schemas.microsoft.com/office/drawing/2014/main" id="{31A155F9-C376-413C-832F-A15C5E07FDF9}"/>
                </a:ext>
              </a:extLst>
            </p:cNvPr>
            <p:cNvSpPr txBox="1"/>
            <p:nvPr/>
          </p:nvSpPr>
          <p:spPr>
            <a:xfrm>
              <a:off x="4965552" y="1736224"/>
              <a:ext cx="348497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rPr>
                <a:t>Package High jacking and Substitution attacks</a:t>
              </a:r>
              <a:endParaRPr kumimoji="0" lang="ko-KR" altLang="en-US" sz="1400" b="1" i="0" u="none" strike="noStrike" kern="1200" cap="none" spc="0" normalizeH="0" baseline="0" noProof="0" dirty="0">
                <a:ln>
                  <a:noFill/>
                </a:ln>
                <a:solidFill>
                  <a:sysClr val="windowText" lastClr="000000">
                    <a:lumMod val="75000"/>
                    <a:lumOff val="25000"/>
                  </a:sysClr>
                </a:solidFill>
                <a:effectLst/>
                <a:uLnTx/>
                <a:uFillTx/>
                <a:latin typeface="Arial"/>
                <a:cs typeface="Arial" pitchFamily="34" charset="0"/>
              </a:endParaRPr>
            </a:p>
          </p:txBody>
        </p:sp>
      </p:grpSp>
      <p:sp>
        <p:nvSpPr>
          <p:cNvPr id="140" name="Titel 3">
            <a:extLst>
              <a:ext uri="{FF2B5EF4-FFF2-40B4-BE49-F238E27FC236}">
                <a16:creationId xmlns:a16="http://schemas.microsoft.com/office/drawing/2014/main" id="{0DEDB92F-983C-4C2D-A03D-C6F60FB5A917}"/>
              </a:ext>
            </a:extLst>
          </p:cNvPr>
          <p:cNvSpPr txBox="1">
            <a:spLocks/>
          </p:cNvSpPr>
          <p:nvPr/>
        </p:nvSpPr>
        <p:spPr>
          <a:xfrm>
            <a:off x="2496000" y="1129312"/>
            <a:ext cx="7200000" cy="488201"/>
          </a:xfrm>
          <a:prstGeom prst="rect">
            <a:avLst/>
          </a:prstGeom>
        </p:spPr>
        <p:txBody>
          <a:bodyPr vert="horz" lIns="91440" tIns="72000" rIns="91440" bIns="45720" rtlCol="0" anchor="t">
            <a:sp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r>
              <a:rPr lang="en-US" dirty="0"/>
              <a:t>Current Problems and Challenges</a:t>
            </a:r>
          </a:p>
        </p:txBody>
      </p:sp>
      <p:pic>
        <p:nvPicPr>
          <p:cNvPr id="2048" name="Graphic 2047" descr="Single gear with solid fill">
            <a:extLst>
              <a:ext uri="{FF2B5EF4-FFF2-40B4-BE49-F238E27FC236}">
                <a16:creationId xmlns:a16="http://schemas.microsoft.com/office/drawing/2014/main" id="{C44B2EA8-E456-4601-9186-CA607EC7B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6133" y="4111601"/>
            <a:ext cx="680003" cy="680003"/>
          </a:xfrm>
          <a:prstGeom prst="rect">
            <a:avLst/>
          </a:prstGeom>
        </p:spPr>
      </p:pic>
      <p:pic>
        <p:nvPicPr>
          <p:cNvPr id="2051" name="Graphic 2050" descr="Shield Cross with solid fill">
            <a:extLst>
              <a:ext uri="{FF2B5EF4-FFF2-40B4-BE49-F238E27FC236}">
                <a16:creationId xmlns:a16="http://schemas.microsoft.com/office/drawing/2014/main" id="{7C945B4A-7568-4140-BB44-4A64A77BC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1190" y="4103162"/>
            <a:ext cx="615823" cy="615823"/>
          </a:xfrm>
          <a:prstGeom prst="rect">
            <a:avLst/>
          </a:prstGeom>
        </p:spPr>
      </p:pic>
      <p:pic>
        <p:nvPicPr>
          <p:cNvPr id="2053" name="Graphic 2052" descr="Badge Cross with solid fill">
            <a:extLst>
              <a:ext uri="{FF2B5EF4-FFF2-40B4-BE49-F238E27FC236}">
                <a16:creationId xmlns:a16="http://schemas.microsoft.com/office/drawing/2014/main" id="{83869FDF-A29E-4574-BFEE-3F6A5FE212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8669" y="2466333"/>
            <a:ext cx="594662" cy="594662"/>
          </a:xfrm>
          <a:prstGeom prst="rect">
            <a:avLst/>
          </a:prstGeom>
        </p:spPr>
      </p:pic>
      <p:pic>
        <p:nvPicPr>
          <p:cNvPr id="2055" name="Graphic 2054" descr="Warning with solid fill">
            <a:extLst>
              <a:ext uri="{FF2B5EF4-FFF2-40B4-BE49-F238E27FC236}">
                <a16:creationId xmlns:a16="http://schemas.microsoft.com/office/drawing/2014/main" id="{01BC1916-79BF-4884-B708-38F8EA9488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8160" y="3606305"/>
            <a:ext cx="388168" cy="388168"/>
          </a:xfrm>
          <a:prstGeom prst="rect">
            <a:avLst/>
          </a:prstGeom>
        </p:spPr>
      </p:pic>
      <p:pic>
        <p:nvPicPr>
          <p:cNvPr id="149" name="Picture 6">
            <a:extLst>
              <a:ext uri="{FF2B5EF4-FFF2-40B4-BE49-F238E27FC236}">
                <a16:creationId xmlns:a16="http://schemas.microsoft.com/office/drawing/2014/main" id="{0ECFC4F3-8E7D-43FD-B8C3-3972070B35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4877" y="4917178"/>
            <a:ext cx="4648571" cy="261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38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9CBA4637-6F39-4E3E-8546-E4648BB80ACA}"/>
              </a:ext>
            </a:extLst>
          </p:cNvPr>
          <p:cNvSpPr>
            <a:spLocks noGrp="1"/>
          </p:cNvSpPr>
          <p:nvPr>
            <p:ph type="pic" sz="quarter" idx="14"/>
          </p:nvPr>
        </p:nvSpPr>
        <p:spPr/>
      </p:sp>
      <p:pic>
        <p:nvPicPr>
          <p:cNvPr id="24" name="Picture Placeholder 23" descr="Graphical user interface, text, application&#10;&#10;Description automatically generated">
            <a:extLst>
              <a:ext uri="{FF2B5EF4-FFF2-40B4-BE49-F238E27FC236}">
                <a16:creationId xmlns:a16="http://schemas.microsoft.com/office/drawing/2014/main" id="{4C6CF2CF-1CFF-43B9-8239-984396B70904}"/>
              </a:ext>
            </a:extLst>
          </p:cNvPr>
          <p:cNvPicPr>
            <a:picLocks noGrp="1" noChangeAspect="1"/>
          </p:cNvPicPr>
          <p:nvPr>
            <p:ph type="pic" sz="quarter" idx="13"/>
          </p:nvPr>
        </p:nvPicPr>
        <p:blipFill rotWithShape="1">
          <a:blip r:embed="rId3"/>
          <a:srcRect l="-12" r="37452"/>
          <a:stretch/>
        </p:blipFill>
        <p:spPr>
          <a:xfrm>
            <a:off x="6791254" y="360000"/>
            <a:ext cx="5040000" cy="6138000"/>
          </a:xfrm>
          <a:prstGeom prst="rect">
            <a:avLst/>
          </a:prstGeom>
          <a:ln>
            <a:noFill/>
          </a:ln>
          <a:effectLst>
            <a:outerShdw blurRad="292100" dist="139700" dir="2700000" algn="tl" rotWithShape="0">
              <a:srgbClr val="333333">
                <a:alpha val="65000"/>
              </a:srgbClr>
            </a:outerShdw>
          </a:effectLst>
        </p:spPr>
      </p:pic>
      <p:sp>
        <p:nvSpPr>
          <p:cNvPr id="14" name="Text Placeholder 13">
            <a:extLst>
              <a:ext uri="{FF2B5EF4-FFF2-40B4-BE49-F238E27FC236}">
                <a16:creationId xmlns:a16="http://schemas.microsoft.com/office/drawing/2014/main" id="{F8C5DCF6-6220-47E6-BE8D-03752957BD00}"/>
              </a:ext>
            </a:extLst>
          </p:cNvPr>
          <p:cNvSpPr>
            <a:spLocks noGrp="1"/>
          </p:cNvSpPr>
          <p:nvPr>
            <p:ph type="body" sz="quarter" idx="12"/>
          </p:nvPr>
        </p:nvSpPr>
        <p:spPr>
          <a:xfrm>
            <a:off x="626399" y="1885395"/>
            <a:ext cx="5455376" cy="3427981"/>
          </a:xfrm>
        </p:spPr>
        <p:txBody>
          <a:bodyPr/>
          <a:lstStyle/>
          <a:p>
            <a:r>
              <a:rPr lang="en-US" dirty="0"/>
              <a:t>Dependency Analyzer – </a:t>
            </a:r>
          </a:p>
          <a:p>
            <a:pPr marL="285750" indent="-285750">
              <a:buFont typeface="Arial" panose="020B0604020202020204" pitchFamily="34" charset="0"/>
              <a:buChar char="•"/>
            </a:pPr>
            <a:r>
              <a:rPr lang="en-US" dirty="0"/>
              <a:t>A custom-made tool for Analyzing Usage, Finding Security Vulnerabilities and along with a Reporting capability of dependencies used in the project</a:t>
            </a:r>
          </a:p>
          <a:p>
            <a:pPr marL="285750" indent="-285750">
              <a:buFont typeface="Arial" panose="020B0604020202020204" pitchFamily="34" charset="0"/>
              <a:buChar char="•"/>
            </a:pPr>
            <a:r>
              <a:rPr lang="en-IN" dirty="0"/>
              <a:t>A Package Linter that does more than a Linter is supposed to do</a:t>
            </a:r>
            <a:endParaRPr lang="en-US" dirty="0"/>
          </a:p>
          <a:p>
            <a:pPr marL="285750" indent="-285750">
              <a:buFont typeface="Arial" panose="020B0604020202020204" pitchFamily="34" charset="0"/>
              <a:buChar char="•"/>
            </a:pPr>
            <a:r>
              <a:rPr lang="en-US" dirty="0"/>
              <a:t>Solution available for </a:t>
            </a:r>
          </a:p>
          <a:p>
            <a:pPr marL="971550" lvl="1" indent="-285750"/>
            <a:r>
              <a:rPr lang="en-US" sz="1600" dirty="0"/>
              <a:t>Maven</a:t>
            </a:r>
          </a:p>
          <a:p>
            <a:pPr marL="971550" lvl="1" indent="-285750"/>
            <a:r>
              <a:rPr lang="en-US" sz="1600"/>
              <a:t>NPM</a:t>
            </a:r>
            <a:endParaRPr lang="en-US" sz="1600" dirty="0"/>
          </a:p>
          <a:p>
            <a:pPr marL="971550" lvl="1" indent="-285750"/>
            <a:r>
              <a:rPr lang="en-US" sz="1600" dirty="0"/>
              <a:t>Nuget</a:t>
            </a:r>
          </a:p>
          <a:p>
            <a:pPr marL="285750" indent="-285750">
              <a:buFont typeface="Arial" panose="020B0604020202020204" pitchFamily="34" charset="0"/>
              <a:buChar char="•"/>
            </a:pPr>
            <a:r>
              <a:rPr lang="en-US" dirty="0"/>
              <a:t>Integrated with Jenkins and Azure DevOps</a:t>
            </a:r>
            <a:endParaRPr lang="en-IN" dirty="0"/>
          </a:p>
        </p:txBody>
      </p:sp>
      <p:sp>
        <p:nvSpPr>
          <p:cNvPr id="12" name="Title 11">
            <a:extLst>
              <a:ext uri="{FF2B5EF4-FFF2-40B4-BE49-F238E27FC236}">
                <a16:creationId xmlns:a16="http://schemas.microsoft.com/office/drawing/2014/main" id="{9502FD30-6B08-4E91-9F31-F537430117E7}"/>
              </a:ext>
            </a:extLst>
          </p:cNvPr>
          <p:cNvSpPr>
            <a:spLocks noGrp="1"/>
          </p:cNvSpPr>
          <p:nvPr>
            <p:ph type="title"/>
          </p:nvPr>
        </p:nvSpPr>
        <p:spPr/>
        <p:txBody>
          <a:bodyPr/>
          <a:lstStyle/>
          <a:p>
            <a:r>
              <a:rPr lang="en-US" dirty="0"/>
              <a:t>Our Solution to the Problem</a:t>
            </a:r>
            <a:endParaRPr lang="en-IN" dirty="0"/>
          </a:p>
        </p:txBody>
      </p:sp>
      <p:sp>
        <p:nvSpPr>
          <p:cNvPr id="7" name="Slide Number Placeholder 6">
            <a:extLst>
              <a:ext uri="{FF2B5EF4-FFF2-40B4-BE49-F238E27FC236}">
                <a16:creationId xmlns:a16="http://schemas.microsoft.com/office/drawing/2014/main" id="{E801EB18-AAFC-47CB-97B7-1DAA4EC4A74A}"/>
              </a:ext>
            </a:extLst>
          </p:cNvPr>
          <p:cNvSpPr>
            <a:spLocks noGrp="1"/>
          </p:cNvSpPr>
          <p:nvPr>
            <p:ph type="sldNum" sz="quarter" idx="4294967295"/>
          </p:nvPr>
        </p:nvSpPr>
        <p:spPr>
          <a:xfrm>
            <a:off x="9448800" y="6356350"/>
            <a:ext cx="2743200" cy="365125"/>
          </a:xfrm>
        </p:spPr>
        <p:txBody>
          <a:bodyPr/>
          <a:lstStyle/>
          <a:p>
            <a:fld id="{94EE45FB-11CC-594D-B3F6-AACB8EE154A1}" type="slidenum">
              <a:rPr lang="en-PT" smtClean="0"/>
              <a:pPr/>
              <a:t>5</a:t>
            </a:fld>
            <a:endParaRPr lang="en-PT"/>
          </a:p>
        </p:txBody>
      </p:sp>
      <p:sp>
        <p:nvSpPr>
          <p:cNvPr id="22" name="Text Placeholder 2">
            <a:extLst>
              <a:ext uri="{FF2B5EF4-FFF2-40B4-BE49-F238E27FC236}">
                <a16:creationId xmlns:a16="http://schemas.microsoft.com/office/drawing/2014/main" id="{7D5F7CE6-321D-430C-BEAA-48C8D34C5B6F}"/>
              </a:ext>
            </a:extLst>
          </p:cNvPr>
          <p:cNvSpPr>
            <a:spLocks noGrp="1"/>
          </p:cNvSpPr>
          <p:nvPr>
            <p:ph type="body" sz="quarter" idx="10"/>
          </p:nvPr>
        </p:nvSpPr>
        <p:spPr>
          <a:xfrm>
            <a:off x="639386" y="5876515"/>
            <a:ext cx="9767782" cy="498475"/>
          </a:xfrm>
        </p:spPr>
        <p:txBody>
          <a:bodyPr/>
          <a:lstStyle/>
          <a:p>
            <a:r>
              <a:rPr lang="en-US" dirty="0">
                <a:solidFill>
                  <a:srgbClr val="00DBA9"/>
                </a:solidFill>
              </a:rPr>
              <a:t>DevOps CoE</a:t>
            </a:r>
            <a:endParaRPr lang="en-PT" dirty="0">
              <a:solidFill>
                <a:srgbClr val="00DBA9"/>
              </a:solidFill>
            </a:endParaRPr>
          </a:p>
        </p:txBody>
      </p:sp>
    </p:spTree>
    <p:extLst>
      <p:ext uri="{BB962C8B-B14F-4D97-AF65-F5344CB8AC3E}">
        <p14:creationId xmlns:p14="http://schemas.microsoft.com/office/powerpoint/2010/main" val="355147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ut 77">
            <a:extLst>
              <a:ext uri="{FF2B5EF4-FFF2-40B4-BE49-F238E27FC236}">
                <a16:creationId xmlns:a16="http://schemas.microsoft.com/office/drawing/2014/main" id="{5072CC74-C16C-44F6-A935-3CFA82A932BB}"/>
              </a:ext>
            </a:extLst>
          </p:cNvPr>
          <p:cNvSpPr/>
          <p:nvPr/>
        </p:nvSpPr>
        <p:spPr>
          <a:xfrm>
            <a:off x="4516500" y="2463930"/>
            <a:ext cx="3114206" cy="3114206"/>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 name="Oval 3">
            <a:extLst>
              <a:ext uri="{FF2B5EF4-FFF2-40B4-BE49-F238E27FC236}">
                <a16:creationId xmlns:a16="http://schemas.microsoft.com/office/drawing/2014/main" id="{24014247-2F7E-4F81-AFC4-D91B3899E2B0}"/>
              </a:ext>
            </a:extLst>
          </p:cNvPr>
          <p:cNvSpPr/>
          <p:nvPr/>
        </p:nvSpPr>
        <p:spPr>
          <a:xfrm>
            <a:off x="5188036" y="3135466"/>
            <a:ext cx="1771134" cy="17711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nut 26">
            <a:extLst>
              <a:ext uri="{FF2B5EF4-FFF2-40B4-BE49-F238E27FC236}">
                <a16:creationId xmlns:a16="http://schemas.microsoft.com/office/drawing/2014/main" id="{C1A8C9F8-88DF-4B01-B386-B2486DF492BE}"/>
              </a:ext>
            </a:extLst>
          </p:cNvPr>
          <p:cNvSpPr/>
          <p:nvPr/>
        </p:nvSpPr>
        <p:spPr>
          <a:xfrm>
            <a:off x="4165390" y="2112820"/>
            <a:ext cx="3816424" cy="3816424"/>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3" name="Group 12">
            <a:extLst>
              <a:ext uri="{FF2B5EF4-FFF2-40B4-BE49-F238E27FC236}">
                <a16:creationId xmlns:a16="http://schemas.microsoft.com/office/drawing/2014/main" id="{3614E731-9BA1-4152-8B28-6B1E74C45A0A}"/>
              </a:ext>
            </a:extLst>
          </p:cNvPr>
          <p:cNvGrpSpPr/>
          <p:nvPr/>
        </p:nvGrpSpPr>
        <p:grpSpPr>
          <a:xfrm rot="19800000">
            <a:off x="4730175" y="1775297"/>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id="{7BCB0A9C-A36E-44F6-91BA-3EA65EA31DE3}"/>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807FD890-6C69-4BFD-B5A2-5BF3CA40F740}"/>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
                <a:extLst>
                  <a:ext uri="{FF2B5EF4-FFF2-40B4-BE49-F238E27FC236}">
                    <a16:creationId xmlns:a16="http://schemas.microsoft.com/office/drawing/2014/main" id="{7CA081D7-D1F1-44CA-A26E-04B12E5EB63B}"/>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a:extLst>
                  <a:ext uri="{FF2B5EF4-FFF2-40B4-BE49-F238E27FC236}">
                    <a16:creationId xmlns:a16="http://schemas.microsoft.com/office/drawing/2014/main" id="{96ED67CC-FE21-43E5-B67A-C021B50EC04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a:extLst>
                  <a:ext uri="{FF2B5EF4-FFF2-40B4-BE49-F238E27FC236}">
                    <a16:creationId xmlns:a16="http://schemas.microsoft.com/office/drawing/2014/main" id="{24EEB80F-B00A-4B2C-89BB-EAAC663AFC3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Block Arc 14">
              <a:extLst>
                <a:ext uri="{FF2B5EF4-FFF2-40B4-BE49-F238E27FC236}">
                  <a16:creationId xmlns:a16="http://schemas.microsoft.com/office/drawing/2014/main" id="{5070D60C-1D5F-424D-9EC9-3BD5CA2B1C0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95" name="Group 94">
            <a:extLst>
              <a:ext uri="{FF2B5EF4-FFF2-40B4-BE49-F238E27FC236}">
                <a16:creationId xmlns:a16="http://schemas.microsoft.com/office/drawing/2014/main" id="{0BF4B0A0-52C7-4E7D-AC0A-327C818316C7}"/>
              </a:ext>
            </a:extLst>
          </p:cNvPr>
          <p:cNvGrpSpPr/>
          <p:nvPr/>
        </p:nvGrpSpPr>
        <p:grpSpPr>
          <a:xfrm>
            <a:off x="3648915" y="3531509"/>
            <a:ext cx="1469591" cy="979049"/>
            <a:chOff x="3671313" y="3412343"/>
            <a:chExt cx="1469591" cy="979049"/>
          </a:xfrm>
        </p:grpSpPr>
        <p:grpSp>
          <p:nvGrpSpPr>
            <p:cNvPr id="20"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1"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23"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0"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0" name="Group 99">
            <a:extLst>
              <a:ext uri="{FF2B5EF4-FFF2-40B4-BE49-F238E27FC236}">
                <a16:creationId xmlns:a16="http://schemas.microsoft.com/office/drawing/2014/main" id="{D1B8E89C-A236-4C8A-8CB1-E76F4049F931}"/>
              </a:ext>
            </a:extLst>
          </p:cNvPr>
          <p:cNvGrpSpPr/>
          <p:nvPr/>
        </p:nvGrpSpPr>
        <p:grpSpPr>
          <a:xfrm>
            <a:off x="4730175" y="4763413"/>
            <a:ext cx="979049" cy="1469591"/>
            <a:chOff x="4752573" y="4644247"/>
            <a:chExt cx="979049" cy="1469591"/>
          </a:xfrm>
        </p:grpSpPr>
        <p:grpSp>
          <p:nvGrpSpPr>
            <p:cNvPr id="6" name="Group 5">
              <a:extLst>
                <a:ext uri="{FF2B5EF4-FFF2-40B4-BE49-F238E27FC236}">
                  <a16:creationId xmlns:a16="http://schemas.microsoft.com/office/drawing/2014/main" id="{EF4BFA2F-D7F3-4FFC-996A-998EBCE1C240}"/>
                </a:ext>
              </a:extLst>
            </p:cNvPr>
            <p:cNvGrpSpPr/>
            <p:nvPr/>
          </p:nvGrpSpPr>
          <p:grpSpPr>
            <a:xfrm rot="12600000">
              <a:off x="4752573" y="4644247"/>
              <a:ext cx="979049" cy="1469591"/>
              <a:chOff x="5093002" y="2426934"/>
              <a:chExt cx="2232248" cy="3350691"/>
            </a:xfrm>
            <a:solidFill>
              <a:schemeClr val="accent6"/>
            </a:solidFill>
          </p:grpSpPr>
          <p:grpSp>
            <p:nvGrpSpPr>
              <p:cNvPr id="7" name="Group 6">
                <a:extLst>
                  <a:ext uri="{FF2B5EF4-FFF2-40B4-BE49-F238E27FC236}">
                    <a16:creationId xmlns:a16="http://schemas.microsoft.com/office/drawing/2014/main" id="{BE92B638-F29E-4CFB-9DB7-5F62E101F03B}"/>
                  </a:ext>
                </a:extLst>
              </p:cNvPr>
              <p:cNvGrpSpPr/>
              <p:nvPr/>
            </p:nvGrpSpPr>
            <p:grpSpPr>
              <a:xfrm>
                <a:off x="5625823" y="4659182"/>
                <a:ext cx="1166607" cy="1118443"/>
                <a:chOff x="4964627" y="3703863"/>
                <a:chExt cx="393594" cy="377344"/>
              </a:xfrm>
              <a:grpFill/>
            </p:grpSpPr>
            <p:sp>
              <p:nvSpPr>
                <p:cNvPr id="9" name="Oval 1">
                  <a:extLst>
                    <a:ext uri="{FF2B5EF4-FFF2-40B4-BE49-F238E27FC236}">
                      <a16:creationId xmlns:a16="http://schemas.microsoft.com/office/drawing/2014/main" id="{2769D390-C98B-4543-9222-CEC37A0419F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
                  <a:extLst>
                    <a:ext uri="{FF2B5EF4-FFF2-40B4-BE49-F238E27FC236}">
                      <a16:creationId xmlns:a16="http://schemas.microsoft.com/office/drawing/2014/main" id="{9ECA9BBC-475B-47E0-8EEE-87A1AC70CE86}"/>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
                  <a:extLst>
                    <a:ext uri="{FF2B5EF4-FFF2-40B4-BE49-F238E27FC236}">
                      <a16:creationId xmlns:a16="http://schemas.microsoft.com/office/drawing/2014/main" id="{F414987A-76A1-4CBD-AFE2-3D69308BB14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
                  <a:extLst>
                    <a:ext uri="{FF2B5EF4-FFF2-40B4-BE49-F238E27FC236}">
                      <a16:creationId xmlns:a16="http://schemas.microsoft.com/office/drawing/2014/main" id="{464ABF28-570E-49A4-8FB4-C4F77499E23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Block Arc 7">
                <a:extLst>
                  <a:ext uri="{FF2B5EF4-FFF2-40B4-BE49-F238E27FC236}">
                    <a16:creationId xmlns:a16="http://schemas.microsoft.com/office/drawing/2014/main" id="{64871922-F53D-420D-BAAF-0960336CAC4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1" name="Oval 50">
              <a:extLst>
                <a:ext uri="{FF2B5EF4-FFF2-40B4-BE49-F238E27FC236}">
                  <a16:creationId xmlns:a16="http://schemas.microsoft.com/office/drawing/2014/main" id="{6E3D586E-B8B8-44C1-9346-819851E5097E}"/>
                </a:ext>
              </a:extLst>
            </p:cNvPr>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8" name="Group 97">
            <a:extLst>
              <a:ext uri="{FF2B5EF4-FFF2-40B4-BE49-F238E27FC236}">
                <a16:creationId xmlns:a16="http://schemas.microsoft.com/office/drawing/2014/main" id="{525772BD-00EA-495B-B838-746403706536}"/>
              </a:ext>
            </a:extLst>
          </p:cNvPr>
          <p:cNvGrpSpPr/>
          <p:nvPr/>
        </p:nvGrpSpPr>
        <p:grpSpPr>
          <a:xfrm>
            <a:off x="7060366" y="3531509"/>
            <a:ext cx="1469591" cy="979049"/>
            <a:chOff x="7082764" y="3412343"/>
            <a:chExt cx="1469591" cy="979049"/>
          </a:xfrm>
        </p:grpSpPr>
        <p:grpSp>
          <p:nvGrpSpPr>
            <p:cNvPr id="41" name="Group 40">
              <a:extLst>
                <a:ext uri="{FF2B5EF4-FFF2-40B4-BE49-F238E27FC236}">
                  <a16:creationId xmlns:a16="http://schemas.microsoft.com/office/drawing/2014/main" id="{AA77202B-30C0-4C0D-83CA-53835200ED7B}"/>
                </a:ext>
              </a:extLst>
            </p:cNvPr>
            <p:cNvGrpSpPr/>
            <p:nvPr/>
          </p:nvGrpSpPr>
          <p:grpSpPr>
            <a:xfrm rot="5400000" flipH="1">
              <a:off x="7328035" y="3167072"/>
              <a:ext cx="979049" cy="1469591"/>
              <a:chOff x="5093002" y="2426934"/>
              <a:chExt cx="2232248" cy="3350691"/>
            </a:xfrm>
            <a:solidFill>
              <a:schemeClr val="accent2"/>
            </a:solidFill>
          </p:grpSpPr>
          <p:grpSp>
            <p:nvGrpSpPr>
              <p:cNvPr id="42" name="Group 41">
                <a:extLst>
                  <a:ext uri="{FF2B5EF4-FFF2-40B4-BE49-F238E27FC236}">
                    <a16:creationId xmlns:a16="http://schemas.microsoft.com/office/drawing/2014/main" id="{42BD4E4A-0A51-4B0A-8F30-DABEE4B4053B}"/>
                  </a:ext>
                </a:extLst>
              </p:cNvPr>
              <p:cNvGrpSpPr/>
              <p:nvPr/>
            </p:nvGrpSpPr>
            <p:grpSpPr>
              <a:xfrm>
                <a:off x="5625823" y="4659182"/>
                <a:ext cx="1166607" cy="1118443"/>
                <a:chOff x="4964627" y="3703863"/>
                <a:chExt cx="393594" cy="377344"/>
              </a:xfrm>
              <a:grpFill/>
            </p:grpSpPr>
            <p:sp>
              <p:nvSpPr>
                <p:cNvPr id="44" name="Oval 1">
                  <a:extLst>
                    <a:ext uri="{FF2B5EF4-FFF2-40B4-BE49-F238E27FC236}">
                      <a16:creationId xmlns:a16="http://schemas.microsoft.com/office/drawing/2014/main" id="{49CA30CB-9765-4E73-9E8F-A6BB873F0C8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1">
                  <a:extLst>
                    <a:ext uri="{FF2B5EF4-FFF2-40B4-BE49-F238E27FC236}">
                      <a16:creationId xmlns:a16="http://schemas.microsoft.com/office/drawing/2014/main" id="{C0EB8EDF-2FC1-4461-B359-5AD873679AA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1">
                  <a:extLst>
                    <a:ext uri="{FF2B5EF4-FFF2-40B4-BE49-F238E27FC236}">
                      <a16:creationId xmlns:a16="http://schemas.microsoft.com/office/drawing/2014/main" id="{A4ED505A-98A2-442E-A583-D2545CAC48C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C6F6862F-DA41-403A-97C7-C6F2CFD1A581}"/>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3" name="Block Arc 42">
                <a:extLst>
                  <a:ext uri="{FF2B5EF4-FFF2-40B4-BE49-F238E27FC236}">
                    <a16:creationId xmlns:a16="http://schemas.microsoft.com/office/drawing/2014/main" id="{805C344F-D5FF-4132-9F82-B67C8B60A67A}"/>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3" name="Oval 52">
              <a:extLst>
                <a:ext uri="{FF2B5EF4-FFF2-40B4-BE49-F238E27FC236}">
                  <a16:creationId xmlns:a16="http://schemas.microsoft.com/office/drawing/2014/main" id="{CE8AA7BE-F87B-4365-B567-349E40E8A0CF}"/>
                </a:ext>
              </a:extLst>
            </p:cNvPr>
            <p:cNvSpPr/>
            <p:nvPr/>
          </p:nvSpPr>
          <p:spPr>
            <a:xfrm>
              <a:off x="7714086"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54" name="Group 53">
            <a:extLst>
              <a:ext uri="{FF2B5EF4-FFF2-40B4-BE49-F238E27FC236}">
                <a16:creationId xmlns:a16="http://schemas.microsoft.com/office/drawing/2014/main" id="{8675DA78-136A-4A3C-B1C6-90B64000A3CD}"/>
              </a:ext>
            </a:extLst>
          </p:cNvPr>
          <p:cNvGrpSpPr/>
          <p:nvPr/>
        </p:nvGrpSpPr>
        <p:grpSpPr>
          <a:xfrm>
            <a:off x="7728424" y="1838748"/>
            <a:ext cx="2813771" cy="923330"/>
            <a:chOff x="2551705" y="4283314"/>
            <a:chExt cx="2336966" cy="923330"/>
          </a:xfrm>
        </p:grpSpPr>
        <p:sp>
          <p:nvSpPr>
            <p:cNvPr id="55" name="TextBox 54">
              <a:extLst>
                <a:ext uri="{FF2B5EF4-FFF2-40B4-BE49-F238E27FC236}">
                  <a16:creationId xmlns:a16="http://schemas.microsoft.com/office/drawing/2014/main" id="{A56AC93F-F78C-4B3B-B95E-FDFC863AD18A}"/>
                </a:ext>
              </a:extLst>
            </p:cNvPr>
            <p:cNvSpPr txBox="1"/>
            <p:nvPr/>
          </p:nvSpPr>
          <p:spPr>
            <a:xfrm>
              <a:off x="2551707" y="4560313"/>
              <a:ext cx="2225124" cy="646331"/>
            </a:xfrm>
            <a:prstGeom prst="rect">
              <a:avLst/>
            </a:prstGeom>
            <a:noFill/>
          </p:spPr>
          <p:txBody>
            <a:bodyPr wrap="square" rtlCol="0">
              <a:spAutoFit/>
            </a:bodyPr>
            <a:lstStyle/>
            <a:p>
              <a:r>
                <a:rPr lang="en-US" sz="1200" dirty="0">
                  <a:solidFill>
                    <a:schemeClr val="accent4"/>
                  </a:solidFill>
                </a:rPr>
                <a:t>Generates an HTML Report </a:t>
              </a:r>
              <a:r>
                <a:rPr lang="en-IN" sz="1200" dirty="0">
                  <a:solidFill>
                    <a:schemeClr val="accent4"/>
                  </a:solidFill>
                </a:rPr>
                <a:t>of the analysis and suggestions</a:t>
              </a:r>
            </a:p>
            <a:p>
              <a:endParaRPr lang="en-US" sz="1200" dirty="0">
                <a:solidFill>
                  <a:schemeClr val="accent4"/>
                </a:solidFill>
              </a:endParaRPr>
            </a:p>
          </p:txBody>
        </p:sp>
        <p:sp>
          <p:nvSpPr>
            <p:cNvPr id="56" name="TextBox 55">
              <a:extLst>
                <a:ext uri="{FF2B5EF4-FFF2-40B4-BE49-F238E27FC236}">
                  <a16:creationId xmlns:a16="http://schemas.microsoft.com/office/drawing/2014/main" id="{9E85CA80-75EA-45CB-A9F6-2F9363EC405F}"/>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4"/>
                  </a:solidFill>
                  <a:cs typeface="Arial" pitchFamily="34" charset="0"/>
                </a:rPr>
                <a:t>Reporting</a:t>
              </a:r>
              <a:endParaRPr lang="ko-KR" altLang="en-US" sz="1200" b="1" dirty="0">
                <a:solidFill>
                  <a:schemeClr val="accent4"/>
                </a:solidFill>
                <a:cs typeface="Arial" pitchFamily="34" charset="0"/>
              </a:endParaRPr>
            </a:p>
          </p:txBody>
        </p:sp>
      </p:grpSp>
      <p:grpSp>
        <p:nvGrpSpPr>
          <p:cNvPr id="57" name="Group 56">
            <a:extLst>
              <a:ext uri="{FF2B5EF4-FFF2-40B4-BE49-F238E27FC236}">
                <a16:creationId xmlns:a16="http://schemas.microsoft.com/office/drawing/2014/main" id="{AB199795-79E3-4CF5-8191-DD4B17397FAE}"/>
              </a:ext>
            </a:extLst>
          </p:cNvPr>
          <p:cNvGrpSpPr/>
          <p:nvPr/>
        </p:nvGrpSpPr>
        <p:grpSpPr>
          <a:xfrm>
            <a:off x="8622458" y="3550550"/>
            <a:ext cx="2837898" cy="1107996"/>
            <a:chOff x="2551705" y="4283314"/>
            <a:chExt cx="2357003" cy="1107996"/>
          </a:xfrm>
        </p:grpSpPr>
        <p:sp>
          <p:nvSpPr>
            <p:cNvPr id="58" name="TextBox 57">
              <a:extLst>
                <a:ext uri="{FF2B5EF4-FFF2-40B4-BE49-F238E27FC236}">
                  <a16:creationId xmlns:a16="http://schemas.microsoft.com/office/drawing/2014/main" id="{DE2213B3-CFE8-4BBE-81E9-DCCD38B12AAA}"/>
                </a:ext>
              </a:extLst>
            </p:cNvPr>
            <p:cNvSpPr txBox="1"/>
            <p:nvPr/>
          </p:nvSpPr>
          <p:spPr>
            <a:xfrm>
              <a:off x="2551707" y="4560313"/>
              <a:ext cx="2357001" cy="830997"/>
            </a:xfrm>
            <a:prstGeom prst="rect">
              <a:avLst/>
            </a:prstGeom>
            <a:noFill/>
          </p:spPr>
          <p:txBody>
            <a:bodyPr wrap="square" rtlCol="0">
              <a:spAutoFit/>
            </a:bodyPr>
            <a:lstStyle/>
            <a:p>
              <a:r>
                <a:rPr lang="en-US" altLang="ko-KR" sz="1200" dirty="0">
                  <a:solidFill>
                    <a:schemeClr val="accent4"/>
                  </a:solidFill>
                  <a:cs typeface="Arial" pitchFamily="34" charset="0"/>
                </a:rPr>
                <a:t>Reporting, analysis and Integrations with CI/CD systems can be tailor made based on specific requirement or a generalized solution can be used</a:t>
              </a:r>
              <a:endParaRPr lang="ko-KR" altLang="en-US" sz="1200" dirty="0">
                <a:solidFill>
                  <a:schemeClr val="accent4"/>
                </a:solidFill>
                <a:cs typeface="Arial" pitchFamily="34" charset="0"/>
              </a:endParaRPr>
            </a:p>
          </p:txBody>
        </p:sp>
        <p:sp>
          <p:nvSpPr>
            <p:cNvPr id="59" name="TextBox 58">
              <a:extLst>
                <a:ext uri="{FF2B5EF4-FFF2-40B4-BE49-F238E27FC236}">
                  <a16:creationId xmlns:a16="http://schemas.microsoft.com/office/drawing/2014/main" id="{C6EA9F25-AE21-4A75-B20C-21ECDFE7FC3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4"/>
                  </a:solidFill>
                  <a:cs typeface="Arial" pitchFamily="34" charset="0"/>
                </a:rPr>
                <a:t>Customizable and Extensible</a:t>
              </a:r>
              <a:endParaRPr lang="ko-KR" altLang="en-US" sz="1200" b="1" dirty="0">
                <a:solidFill>
                  <a:schemeClr val="accent4"/>
                </a:solidFill>
                <a:cs typeface="Arial" pitchFamily="34" charset="0"/>
              </a:endParaRPr>
            </a:p>
          </p:txBody>
        </p:sp>
      </p:grpSp>
      <p:grpSp>
        <p:nvGrpSpPr>
          <p:cNvPr id="63" name="Group 62">
            <a:extLst>
              <a:ext uri="{FF2B5EF4-FFF2-40B4-BE49-F238E27FC236}">
                <a16:creationId xmlns:a16="http://schemas.microsoft.com/office/drawing/2014/main" id="{64420BC6-074E-4D18-8D3A-FDE99529E43E}"/>
              </a:ext>
            </a:extLst>
          </p:cNvPr>
          <p:cNvGrpSpPr/>
          <p:nvPr/>
        </p:nvGrpSpPr>
        <p:grpSpPr>
          <a:xfrm>
            <a:off x="710972" y="1838748"/>
            <a:ext cx="3715762" cy="843818"/>
            <a:chOff x="1779614" y="4283314"/>
            <a:chExt cx="3129094" cy="843818"/>
          </a:xfrm>
        </p:grpSpPr>
        <p:sp>
          <p:nvSpPr>
            <p:cNvPr id="64" name="TextBox 63">
              <a:extLst>
                <a:ext uri="{FF2B5EF4-FFF2-40B4-BE49-F238E27FC236}">
                  <a16:creationId xmlns:a16="http://schemas.microsoft.com/office/drawing/2014/main" id="{3CDDC6BA-F4F5-49F4-954D-8530DFB29BB9}"/>
                </a:ext>
              </a:extLst>
            </p:cNvPr>
            <p:cNvSpPr txBox="1"/>
            <p:nvPr/>
          </p:nvSpPr>
          <p:spPr>
            <a:xfrm>
              <a:off x="1779614" y="4480801"/>
              <a:ext cx="3129094" cy="646331"/>
            </a:xfrm>
            <a:prstGeom prst="rect">
              <a:avLst/>
            </a:prstGeom>
            <a:noFill/>
          </p:spPr>
          <p:txBody>
            <a:bodyPr wrap="square" rtlCol="0">
              <a:spAutoFit/>
            </a:bodyPr>
            <a:lstStyle/>
            <a:p>
              <a:pPr algn="r"/>
              <a:r>
                <a:rPr lang="en-US" sz="1200" dirty="0">
                  <a:solidFill>
                    <a:schemeClr val="accent4"/>
                  </a:solidFill>
                </a:rPr>
                <a:t>Analyzing Dependencies used in the project and their usage patterns</a:t>
              </a:r>
            </a:p>
            <a:p>
              <a:pPr algn="r"/>
              <a:endParaRPr lang="en-US" sz="1200" dirty="0">
                <a:solidFill>
                  <a:schemeClr val="accent4"/>
                </a:solidFill>
              </a:endParaRPr>
            </a:p>
          </p:txBody>
        </p:sp>
        <p:sp>
          <p:nvSpPr>
            <p:cNvPr id="65" name="TextBox 64">
              <a:extLst>
                <a:ext uri="{FF2B5EF4-FFF2-40B4-BE49-F238E27FC236}">
                  <a16:creationId xmlns:a16="http://schemas.microsoft.com/office/drawing/2014/main" id="{C33EC47E-D2F3-4A1E-84BC-809ED3173F5C}"/>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Governance and Control</a:t>
              </a:r>
              <a:endParaRPr lang="ko-KR" altLang="en-US" sz="1200" b="1" dirty="0">
                <a:solidFill>
                  <a:schemeClr val="accent4"/>
                </a:solidFill>
                <a:cs typeface="Arial" pitchFamily="34" charset="0"/>
              </a:endParaRPr>
            </a:p>
          </p:txBody>
        </p:sp>
      </p:grpSp>
      <p:grpSp>
        <p:nvGrpSpPr>
          <p:cNvPr id="66" name="Group 65">
            <a:extLst>
              <a:ext uri="{FF2B5EF4-FFF2-40B4-BE49-F238E27FC236}">
                <a16:creationId xmlns:a16="http://schemas.microsoft.com/office/drawing/2014/main" id="{579CB4DA-454C-47DD-BEEA-F09D91D13C42}"/>
              </a:ext>
            </a:extLst>
          </p:cNvPr>
          <p:cNvGrpSpPr/>
          <p:nvPr/>
        </p:nvGrpSpPr>
        <p:grpSpPr>
          <a:xfrm>
            <a:off x="0" y="3550550"/>
            <a:ext cx="3509888" cy="923330"/>
            <a:chOff x="1952986" y="4283314"/>
            <a:chExt cx="2955722" cy="923330"/>
          </a:xfrm>
        </p:grpSpPr>
        <p:sp>
          <p:nvSpPr>
            <p:cNvPr id="67" name="TextBox 66">
              <a:extLst>
                <a:ext uri="{FF2B5EF4-FFF2-40B4-BE49-F238E27FC236}">
                  <a16:creationId xmlns:a16="http://schemas.microsoft.com/office/drawing/2014/main" id="{9A95A667-ED7A-47A7-945D-7ADD55E72BA6}"/>
                </a:ext>
              </a:extLst>
            </p:cNvPr>
            <p:cNvSpPr txBox="1"/>
            <p:nvPr/>
          </p:nvSpPr>
          <p:spPr>
            <a:xfrm>
              <a:off x="1952986" y="4560313"/>
              <a:ext cx="2955722" cy="646331"/>
            </a:xfrm>
            <a:prstGeom prst="rect">
              <a:avLst/>
            </a:prstGeom>
            <a:noFill/>
          </p:spPr>
          <p:txBody>
            <a:bodyPr wrap="square" rtlCol="0">
              <a:spAutoFit/>
            </a:bodyPr>
            <a:lstStyle/>
            <a:p>
              <a:pPr marL="342900" lvl="2" indent="-171450" algn="r">
                <a:buFont typeface="Arial" panose="020B0604020202020204" pitchFamily="34" charset="0"/>
                <a:buChar char="•"/>
              </a:pPr>
              <a:r>
                <a:rPr lang="en-US" sz="1200" dirty="0">
                  <a:solidFill>
                    <a:schemeClr val="accent4"/>
                  </a:solidFill>
                </a:rPr>
                <a:t>Reporting unsafe version declarations</a:t>
              </a:r>
            </a:p>
            <a:p>
              <a:pPr marL="342900" lvl="2" indent="-171450" algn="r">
                <a:buFont typeface="Arial" panose="020B0604020202020204" pitchFamily="34" charset="0"/>
                <a:buChar char="•"/>
              </a:pPr>
              <a:r>
                <a:rPr lang="en-US" sz="1200" dirty="0">
                  <a:solidFill>
                    <a:schemeClr val="accent4"/>
                  </a:solidFill>
                </a:rPr>
                <a:t>Package License Reports</a:t>
              </a:r>
            </a:p>
            <a:p>
              <a:pPr marL="342900" lvl="2" indent="-171450" algn="r">
                <a:buFont typeface="Arial" panose="020B0604020202020204" pitchFamily="34" charset="0"/>
                <a:buChar char="•"/>
              </a:pPr>
              <a:r>
                <a:rPr lang="en-US" sz="1200" dirty="0">
                  <a:solidFill>
                    <a:schemeClr val="accent4"/>
                  </a:solidFill>
                </a:rPr>
                <a:t>Reporting unused packages </a:t>
              </a:r>
            </a:p>
          </p:txBody>
        </p:sp>
        <p:sp>
          <p:nvSpPr>
            <p:cNvPr id="68" name="TextBox 67">
              <a:extLst>
                <a:ext uri="{FF2B5EF4-FFF2-40B4-BE49-F238E27FC236}">
                  <a16:creationId xmlns:a16="http://schemas.microsoft.com/office/drawing/2014/main" id="{3E5D3FCF-09F2-4D42-858E-8391E32D8A82}"/>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Usage Analysis</a:t>
              </a:r>
              <a:endParaRPr lang="ko-KR" altLang="en-US" sz="1200" b="1" dirty="0">
                <a:solidFill>
                  <a:schemeClr val="accent4"/>
                </a:solidFill>
                <a:cs typeface="Arial" pitchFamily="34" charset="0"/>
              </a:endParaRPr>
            </a:p>
          </p:txBody>
        </p:sp>
      </p:grpSp>
      <p:grpSp>
        <p:nvGrpSpPr>
          <p:cNvPr id="69" name="Group 68">
            <a:extLst>
              <a:ext uri="{FF2B5EF4-FFF2-40B4-BE49-F238E27FC236}">
                <a16:creationId xmlns:a16="http://schemas.microsoft.com/office/drawing/2014/main" id="{C8E4AADA-FC84-44A2-AC41-79BFC26C3034}"/>
              </a:ext>
            </a:extLst>
          </p:cNvPr>
          <p:cNvGrpSpPr/>
          <p:nvPr/>
        </p:nvGrpSpPr>
        <p:grpSpPr>
          <a:xfrm>
            <a:off x="477077" y="5118773"/>
            <a:ext cx="3949575" cy="1263166"/>
            <a:chOff x="1582649" y="4133192"/>
            <a:chExt cx="3325990" cy="1263166"/>
          </a:xfrm>
        </p:grpSpPr>
        <p:sp>
          <p:nvSpPr>
            <p:cNvPr id="70" name="TextBox 69">
              <a:extLst>
                <a:ext uri="{FF2B5EF4-FFF2-40B4-BE49-F238E27FC236}">
                  <a16:creationId xmlns:a16="http://schemas.microsoft.com/office/drawing/2014/main" id="{F2AB6624-E703-458D-BB1F-41DD4A9C2A45}"/>
                </a:ext>
              </a:extLst>
            </p:cNvPr>
            <p:cNvSpPr txBox="1"/>
            <p:nvPr/>
          </p:nvSpPr>
          <p:spPr>
            <a:xfrm>
              <a:off x="1582649" y="4380695"/>
              <a:ext cx="3325990" cy="1015663"/>
            </a:xfrm>
            <a:prstGeom prst="rect">
              <a:avLst/>
            </a:prstGeom>
            <a:noFill/>
          </p:spPr>
          <p:txBody>
            <a:bodyPr wrap="square" rtlCol="0">
              <a:spAutoFit/>
            </a:bodyPr>
            <a:lstStyle/>
            <a:p>
              <a:pPr algn="r"/>
              <a:r>
                <a:rPr lang="en-IN" sz="1200" dirty="0">
                  <a:solidFill>
                    <a:schemeClr val="accent4"/>
                  </a:solidFill>
                </a:rPr>
                <a:t>Integration Capabilities with CI/CD Tools for automated execution. (It has been integrated with CI Workflow accelerator of DevOps CoE). Option to fail a build if the project doesn’t comply with the standard</a:t>
              </a:r>
              <a:endParaRPr lang="en-US" sz="1200" dirty="0">
                <a:solidFill>
                  <a:schemeClr val="accent4"/>
                </a:solidFill>
              </a:endParaRPr>
            </a:p>
            <a:p>
              <a:pPr algn="r"/>
              <a:endParaRPr lang="ko-KR" altLang="en-US" sz="1200" dirty="0">
                <a:solidFill>
                  <a:schemeClr val="accent4"/>
                </a:solidFill>
              </a:endParaRPr>
            </a:p>
          </p:txBody>
        </p:sp>
        <p:sp>
          <p:nvSpPr>
            <p:cNvPr id="71" name="TextBox 70">
              <a:extLst>
                <a:ext uri="{FF2B5EF4-FFF2-40B4-BE49-F238E27FC236}">
                  <a16:creationId xmlns:a16="http://schemas.microsoft.com/office/drawing/2014/main" id="{98E899AE-D1A4-4CE0-80D5-211A2D21663E}"/>
                </a:ext>
              </a:extLst>
            </p:cNvPr>
            <p:cNvSpPr txBox="1"/>
            <p:nvPr/>
          </p:nvSpPr>
          <p:spPr>
            <a:xfrm>
              <a:off x="2551705" y="4133192"/>
              <a:ext cx="2336966"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Integration with CI/CD</a:t>
              </a:r>
              <a:endParaRPr lang="ko-KR" altLang="en-US" sz="1200" b="1" dirty="0">
                <a:solidFill>
                  <a:schemeClr val="accent4"/>
                </a:solidFill>
                <a:cs typeface="Arial" pitchFamily="34" charset="0"/>
              </a:endParaRPr>
            </a:p>
          </p:txBody>
        </p:sp>
      </p:grpSp>
      <p:grpSp>
        <p:nvGrpSpPr>
          <p:cNvPr id="60" name="Group 59">
            <a:extLst>
              <a:ext uri="{FF2B5EF4-FFF2-40B4-BE49-F238E27FC236}">
                <a16:creationId xmlns:a16="http://schemas.microsoft.com/office/drawing/2014/main" id="{FC798CAF-2C5D-45F7-A4B9-FE3DBEF38B4C}"/>
              </a:ext>
            </a:extLst>
          </p:cNvPr>
          <p:cNvGrpSpPr/>
          <p:nvPr/>
        </p:nvGrpSpPr>
        <p:grpSpPr>
          <a:xfrm>
            <a:off x="7728425" y="5268895"/>
            <a:ext cx="2813773" cy="1107996"/>
            <a:chOff x="2551705" y="4283314"/>
            <a:chExt cx="2357003" cy="1107996"/>
          </a:xfrm>
        </p:grpSpPr>
        <p:sp>
          <p:nvSpPr>
            <p:cNvPr id="61" name="TextBox 60">
              <a:extLst>
                <a:ext uri="{FF2B5EF4-FFF2-40B4-BE49-F238E27FC236}">
                  <a16:creationId xmlns:a16="http://schemas.microsoft.com/office/drawing/2014/main" id="{C7F8BD5F-0F6E-4AC5-8EA4-8A66A601A954}"/>
                </a:ext>
              </a:extLst>
            </p:cNvPr>
            <p:cNvSpPr txBox="1"/>
            <p:nvPr/>
          </p:nvSpPr>
          <p:spPr>
            <a:xfrm>
              <a:off x="2551706" y="4560313"/>
              <a:ext cx="2357002" cy="830997"/>
            </a:xfrm>
            <a:prstGeom prst="rect">
              <a:avLst/>
            </a:prstGeom>
            <a:noFill/>
          </p:spPr>
          <p:txBody>
            <a:bodyPr wrap="square" rtlCol="0">
              <a:spAutoFit/>
            </a:bodyPr>
            <a:lstStyle/>
            <a:p>
              <a:r>
                <a:rPr lang="en-US" sz="1200" dirty="0">
                  <a:solidFill>
                    <a:schemeClr val="accent4"/>
                  </a:solidFill>
                </a:rPr>
                <a:t>Reporting Security Vulnerabilities* present in the package along with severity of the issues</a:t>
              </a:r>
            </a:p>
            <a:p>
              <a:endParaRPr lang="ko-KR" altLang="en-US" sz="1200" dirty="0">
                <a:solidFill>
                  <a:schemeClr val="accent4"/>
                </a:solidFill>
              </a:endParaRPr>
            </a:p>
          </p:txBody>
        </p:sp>
        <p:sp>
          <p:nvSpPr>
            <p:cNvPr id="62" name="TextBox 61">
              <a:extLst>
                <a:ext uri="{FF2B5EF4-FFF2-40B4-BE49-F238E27FC236}">
                  <a16:creationId xmlns:a16="http://schemas.microsoft.com/office/drawing/2014/main" id="{3D5E17B4-8FBA-491A-99DF-58C7F7CC39D3}"/>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4"/>
                  </a:solidFill>
                  <a:cs typeface="Arial" pitchFamily="34" charset="0"/>
                </a:rPr>
                <a:t>Package Vulnerabilities</a:t>
              </a:r>
              <a:endParaRPr lang="ko-KR" altLang="en-US" sz="1200" b="1" dirty="0">
                <a:solidFill>
                  <a:schemeClr val="accent4"/>
                </a:solidFill>
                <a:cs typeface="Arial" pitchFamily="34" charset="0"/>
              </a:endParaRPr>
            </a:p>
          </p:txBody>
        </p:sp>
      </p:grpSp>
      <p:grpSp>
        <p:nvGrpSpPr>
          <p:cNvPr id="78" name="Group 110">
            <a:extLst>
              <a:ext uri="{FF2B5EF4-FFF2-40B4-BE49-F238E27FC236}">
                <a16:creationId xmlns:a16="http://schemas.microsoft.com/office/drawing/2014/main" id="{492F1171-B75E-4855-AD88-0BA2BEBECBF8}"/>
              </a:ext>
            </a:extLst>
          </p:cNvPr>
          <p:cNvGrpSpPr/>
          <p:nvPr/>
        </p:nvGrpSpPr>
        <p:grpSpPr>
          <a:xfrm>
            <a:off x="5610547" y="3532390"/>
            <a:ext cx="874199" cy="965993"/>
            <a:chOff x="4835382" y="73243"/>
            <a:chExt cx="2920830" cy="3227535"/>
          </a:xfrm>
          <a:solidFill>
            <a:schemeClr val="bg1">
              <a:lumMod val="50000"/>
            </a:schemeClr>
          </a:solidFill>
        </p:grpSpPr>
        <p:sp>
          <p:nvSpPr>
            <p:cNvPr id="79" name="Freeform 111">
              <a:extLst>
                <a:ext uri="{FF2B5EF4-FFF2-40B4-BE49-F238E27FC236}">
                  <a16:creationId xmlns:a16="http://schemas.microsoft.com/office/drawing/2014/main" id="{EC372B0D-E19C-460F-B8EA-20FB06B7CDB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0" name="Oval 37">
              <a:extLst>
                <a:ext uri="{FF2B5EF4-FFF2-40B4-BE49-F238E27FC236}">
                  <a16:creationId xmlns:a16="http://schemas.microsoft.com/office/drawing/2014/main" id="{21265F18-7D8F-46D6-88A9-210BC99C0C7C}"/>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97" name="Group 96">
            <a:extLst>
              <a:ext uri="{FF2B5EF4-FFF2-40B4-BE49-F238E27FC236}">
                <a16:creationId xmlns:a16="http://schemas.microsoft.com/office/drawing/2014/main" id="{5410E5F1-0431-45DB-B3C4-35302B4F8ADD}"/>
              </a:ext>
            </a:extLst>
          </p:cNvPr>
          <p:cNvGrpSpPr/>
          <p:nvPr/>
        </p:nvGrpSpPr>
        <p:grpSpPr>
          <a:xfrm>
            <a:off x="6469646" y="1781286"/>
            <a:ext cx="979049" cy="1469591"/>
            <a:chOff x="6492044" y="1662120"/>
            <a:chExt cx="979049" cy="1469591"/>
          </a:xfrm>
        </p:grpSpPr>
        <p:grpSp>
          <p:nvGrpSpPr>
            <p:cNvPr id="27" name="Group 26">
              <a:extLst>
                <a:ext uri="{FF2B5EF4-FFF2-40B4-BE49-F238E27FC236}">
                  <a16:creationId xmlns:a16="http://schemas.microsoft.com/office/drawing/2014/main" id="{69ED823B-AE6E-4056-BEFA-7AC39707083D}"/>
                </a:ext>
              </a:extLst>
            </p:cNvPr>
            <p:cNvGrpSpPr/>
            <p:nvPr/>
          </p:nvGrpSpPr>
          <p:grpSpPr>
            <a:xfrm rot="1800000" flipH="1">
              <a:off x="6492044" y="1662120"/>
              <a:ext cx="979049" cy="1469591"/>
              <a:chOff x="5093002" y="2426934"/>
              <a:chExt cx="2232248" cy="3350691"/>
            </a:xfrm>
            <a:solidFill>
              <a:schemeClr val="accent3"/>
            </a:solidFill>
          </p:grpSpPr>
          <p:grpSp>
            <p:nvGrpSpPr>
              <p:cNvPr id="28" name="Group 27">
                <a:extLst>
                  <a:ext uri="{FF2B5EF4-FFF2-40B4-BE49-F238E27FC236}">
                    <a16:creationId xmlns:a16="http://schemas.microsoft.com/office/drawing/2014/main" id="{602B7D9A-5645-4788-8585-A9D8BEAA21F4}"/>
                  </a:ext>
                </a:extLst>
              </p:cNvPr>
              <p:cNvGrpSpPr/>
              <p:nvPr/>
            </p:nvGrpSpPr>
            <p:grpSpPr>
              <a:xfrm>
                <a:off x="5625823" y="4659182"/>
                <a:ext cx="1166607" cy="1118443"/>
                <a:chOff x="4964627" y="3703863"/>
                <a:chExt cx="393594" cy="377344"/>
              </a:xfrm>
              <a:grpFill/>
            </p:grpSpPr>
            <p:sp>
              <p:nvSpPr>
                <p:cNvPr id="30" name="Oval 1">
                  <a:extLst>
                    <a:ext uri="{FF2B5EF4-FFF2-40B4-BE49-F238E27FC236}">
                      <a16:creationId xmlns:a16="http://schemas.microsoft.com/office/drawing/2014/main" id="{0EA41BBE-8E7A-4D81-B4BE-8787E5C32F7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1">
                  <a:extLst>
                    <a:ext uri="{FF2B5EF4-FFF2-40B4-BE49-F238E27FC236}">
                      <a16:creationId xmlns:a16="http://schemas.microsoft.com/office/drawing/2014/main" id="{C9CD56CA-4CFF-4450-A749-ED7B55C0C96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E626FDE5-DD8E-4E43-89AB-9EE78BF1FE1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DB10601A-1A5D-4E6F-A6E6-443F1594C90C}"/>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Block Arc 28">
                <a:extLst>
                  <a:ext uri="{FF2B5EF4-FFF2-40B4-BE49-F238E27FC236}">
                    <a16:creationId xmlns:a16="http://schemas.microsoft.com/office/drawing/2014/main" id="{FB89C576-3961-4F7D-9927-46566B178BFC}"/>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sp>
          <p:nvSpPr>
            <p:cNvPr id="52" name="Oval 51">
              <a:extLst>
                <a:ext uri="{FF2B5EF4-FFF2-40B4-BE49-F238E27FC236}">
                  <a16:creationId xmlns:a16="http://schemas.microsoft.com/office/drawing/2014/main" id="{9A095E52-F192-4C5A-AB9C-F31B0D3EC705}"/>
                </a:ext>
              </a:extLst>
            </p:cNvPr>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9" name="Group 98">
            <a:extLst>
              <a:ext uri="{FF2B5EF4-FFF2-40B4-BE49-F238E27FC236}">
                <a16:creationId xmlns:a16="http://schemas.microsoft.com/office/drawing/2014/main" id="{A41561CF-AB1A-497F-A840-2D531B61E587}"/>
              </a:ext>
            </a:extLst>
          </p:cNvPr>
          <p:cNvGrpSpPr/>
          <p:nvPr/>
        </p:nvGrpSpPr>
        <p:grpSpPr>
          <a:xfrm>
            <a:off x="6469645" y="4772791"/>
            <a:ext cx="979049" cy="1469591"/>
            <a:chOff x="6492043" y="4653625"/>
            <a:chExt cx="979049" cy="1469591"/>
          </a:xfrm>
        </p:grpSpPr>
        <p:grpSp>
          <p:nvGrpSpPr>
            <p:cNvPr id="85" name="Group 84">
              <a:extLst>
                <a:ext uri="{FF2B5EF4-FFF2-40B4-BE49-F238E27FC236}">
                  <a16:creationId xmlns:a16="http://schemas.microsoft.com/office/drawing/2014/main" id="{278BB461-1189-46BE-80FD-ABADDEB769CB}"/>
                </a:ext>
              </a:extLst>
            </p:cNvPr>
            <p:cNvGrpSpPr/>
            <p:nvPr/>
          </p:nvGrpSpPr>
          <p:grpSpPr>
            <a:xfrm rot="9085437" flipH="1">
              <a:off x="6492043" y="4653625"/>
              <a:ext cx="979049" cy="1469591"/>
              <a:chOff x="5093002" y="2426934"/>
              <a:chExt cx="2232248" cy="3350691"/>
            </a:xfrm>
            <a:solidFill>
              <a:schemeClr val="accent1"/>
            </a:solidFill>
          </p:grpSpPr>
          <p:grpSp>
            <p:nvGrpSpPr>
              <p:cNvPr id="87" name="Group 86">
                <a:extLst>
                  <a:ext uri="{FF2B5EF4-FFF2-40B4-BE49-F238E27FC236}">
                    <a16:creationId xmlns:a16="http://schemas.microsoft.com/office/drawing/2014/main" id="{38DE4A9F-0FE1-43DE-B151-53CEF117E494}"/>
                  </a:ext>
                </a:extLst>
              </p:cNvPr>
              <p:cNvGrpSpPr/>
              <p:nvPr/>
            </p:nvGrpSpPr>
            <p:grpSpPr>
              <a:xfrm>
                <a:off x="5625823" y="4659182"/>
                <a:ext cx="1166607" cy="1118443"/>
                <a:chOff x="4964627" y="3703863"/>
                <a:chExt cx="393594" cy="377344"/>
              </a:xfrm>
              <a:grpFill/>
            </p:grpSpPr>
            <p:sp>
              <p:nvSpPr>
                <p:cNvPr id="89" name="Oval 1">
                  <a:extLst>
                    <a:ext uri="{FF2B5EF4-FFF2-40B4-BE49-F238E27FC236}">
                      <a16:creationId xmlns:a16="http://schemas.microsoft.com/office/drawing/2014/main" id="{A4361DC5-5C39-4079-A0C6-BBB2ACB3653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1">
                  <a:extLst>
                    <a:ext uri="{FF2B5EF4-FFF2-40B4-BE49-F238E27FC236}">
                      <a16:creationId xmlns:a16="http://schemas.microsoft.com/office/drawing/2014/main" id="{21DDB133-62F1-406C-8C25-FBCC9591F01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1">
                  <a:extLst>
                    <a:ext uri="{FF2B5EF4-FFF2-40B4-BE49-F238E27FC236}">
                      <a16:creationId xmlns:a16="http://schemas.microsoft.com/office/drawing/2014/main" id="{4F283F41-24AA-4568-A54F-491DF437DBF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1">
                  <a:extLst>
                    <a:ext uri="{FF2B5EF4-FFF2-40B4-BE49-F238E27FC236}">
                      <a16:creationId xmlns:a16="http://schemas.microsoft.com/office/drawing/2014/main" id="{11584B43-099D-41D3-AFCF-81694FACCF6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8" name="Block Arc 87">
                <a:extLst>
                  <a:ext uri="{FF2B5EF4-FFF2-40B4-BE49-F238E27FC236}">
                    <a16:creationId xmlns:a16="http://schemas.microsoft.com/office/drawing/2014/main" id="{4FD9841F-C33F-41B0-B76F-71D3F469448B}"/>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93" name="Oval 92">
              <a:extLst>
                <a:ext uri="{FF2B5EF4-FFF2-40B4-BE49-F238E27FC236}">
                  <a16:creationId xmlns:a16="http://schemas.microsoft.com/office/drawing/2014/main" id="{A1C331B0-C911-48D5-A6F0-5A8BC71C08C1}"/>
                </a:ext>
              </a:extLst>
            </p:cNvPr>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94" name="Titel 3">
            <a:extLst>
              <a:ext uri="{FF2B5EF4-FFF2-40B4-BE49-F238E27FC236}">
                <a16:creationId xmlns:a16="http://schemas.microsoft.com/office/drawing/2014/main" id="{312C08E8-C28E-468B-8C3D-7E0629B90429}"/>
              </a:ext>
            </a:extLst>
          </p:cNvPr>
          <p:cNvSpPr>
            <a:spLocks noGrp="1"/>
          </p:cNvSpPr>
          <p:nvPr>
            <p:ph type="title"/>
          </p:nvPr>
        </p:nvSpPr>
        <p:spPr>
          <a:xfrm>
            <a:off x="626398" y="406626"/>
            <a:ext cx="7200000" cy="611312"/>
          </a:xfrm>
        </p:spPr>
        <p:txBody>
          <a:bodyPr/>
          <a:lstStyle/>
          <a:p>
            <a:r>
              <a:rPr lang="en-US" sz="3200" dirty="0"/>
              <a:t>Decoding Dependency Management</a:t>
            </a:r>
          </a:p>
        </p:txBody>
      </p:sp>
      <p:sp>
        <p:nvSpPr>
          <p:cNvPr id="101" name="Textplatzhalter 4">
            <a:extLst>
              <a:ext uri="{FF2B5EF4-FFF2-40B4-BE49-F238E27FC236}">
                <a16:creationId xmlns:a16="http://schemas.microsoft.com/office/drawing/2014/main" id="{84E40E5A-0E51-494A-843A-DBCD410AB5E3}"/>
              </a:ext>
            </a:extLst>
          </p:cNvPr>
          <p:cNvSpPr txBox="1">
            <a:spLocks/>
          </p:cNvSpPr>
          <p:nvPr/>
        </p:nvSpPr>
        <p:spPr>
          <a:xfrm>
            <a:off x="626401" y="855689"/>
            <a:ext cx="9781134" cy="365091"/>
          </a:xfrm>
          <a:prstGeom prst="rect">
            <a:avLst/>
          </a:prstGeom>
        </p:spPr>
        <p:txBody>
          <a:bodyPr vert="horz" wrap="square" lIns="91440" tIns="72000" rIns="9144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600" b="0" i="0" kern="1200">
                <a:solidFill>
                  <a:srgbClr val="060320"/>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Simplifying and Securing Package Management</a:t>
            </a:r>
            <a:endParaRPr lang="en-IN" dirty="0"/>
          </a:p>
        </p:txBody>
      </p:sp>
      <p:sp>
        <p:nvSpPr>
          <p:cNvPr id="102" name="Titel 3">
            <a:extLst>
              <a:ext uri="{FF2B5EF4-FFF2-40B4-BE49-F238E27FC236}">
                <a16:creationId xmlns:a16="http://schemas.microsoft.com/office/drawing/2014/main" id="{C07FA974-69C5-40FC-A9CF-BA8BF0F1E09E}"/>
              </a:ext>
            </a:extLst>
          </p:cNvPr>
          <p:cNvSpPr txBox="1">
            <a:spLocks/>
          </p:cNvSpPr>
          <p:nvPr/>
        </p:nvSpPr>
        <p:spPr>
          <a:xfrm>
            <a:off x="2473602" y="1056907"/>
            <a:ext cx="7200000" cy="488201"/>
          </a:xfrm>
          <a:prstGeom prst="rect">
            <a:avLst/>
          </a:prstGeom>
        </p:spPr>
        <p:txBody>
          <a:bodyPr vert="horz" lIns="91440" tIns="72000" rIns="91440" bIns="45720" rtlCol="0" anchor="t">
            <a:sp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r>
              <a:rPr lang="en-US" dirty="0"/>
              <a:t>Features of Solution</a:t>
            </a:r>
          </a:p>
        </p:txBody>
      </p:sp>
      <p:sp>
        <p:nvSpPr>
          <p:cNvPr id="117" name="Oval 116">
            <a:extLst>
              <a:ext uri="{FF2B5EF4-FFF2-40B4-BE49-F238E27FC236}">
                <a16:creationId xmlns:a16="http://schemas.microsoft.com/office/drawing/2014/main" id="{96A26334-5887-4427-A239-17D8D9BDC739}"/>
              </a:ext>
            </a:extLst>
          </p:cNvPr>
          <p:cNvSpPr/>
          <p:nvPr/>
        </p:nvSpPr>
        <p:spPr>
          <a:xfrm>
            <a:off x="4748889" y="1968514"/>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118" name="Graphic 117" descr="Checkmark with solid fill">
            <a:extLst>
              <a:ext uri="{FF2B5EF4-FFF2-40B4-BE49-F238E27FC236}">
                <a16:creationId xmlns:a16="http://schemas.microsoft.com/office/drawing/2014/main" id="{7B317BF5-58E7-4D79-9050-E22628FE6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4061" y="2103421"/>
            <a:ext cx="407093" cy="407093"/>
          </a:xfrm>
          <a:prstGeom prst="rect">
            <a:avLst/>
          </a:prstGeom>
        </p:spPr>
      </p:pic>
      <p:sp>
        <p:nvSpPr>
          <p:cNvPr id="119" name="Rounded Rectangle 51">
            <a:extLst>
              <a:ext uri="{FF2B5EF4-FFF2-40B4-BE49-F238E27FC236}">
                <a16:creationId xmlns:a16="http://schemas.microsoft.com/office/drawing/2014/main" id="{0AE2DEFB-17CF-4139-AB90-BB8A97844E47}"/>
              </a:ext>
            </a:extLst>
          </p:cNvPr>
          <p:cNvSpPr/>
          <p:nvPr/>
        </p:nvSpPr>
        <p:spPr>
          <a:xfrm rot="16200000" flipH="1">
            <a:off x="3921685" y="3838265"/>
            <a:ext cx="367987" cy="34655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20" name="Rectangle 30">
            <a:extLst>
              <a:ext uri="{FF2B5EF4-FFF2-40B4-BE49-F238E27FC236}">
                <a16:creationId xmlns:a16="http://schemas.microsoft.com/office/drawing/2014/main" id="{76FFB5D4-C08F-4970-B735-0209B65CF603}"/>
              </a:ext>
            </a:extLst>
          </p:cNvPr>
          <p:cNvSpPr/>
          <p:nvPr/>
        </p:nvSpPr>
        <p:spPr>
          <a:xfrm>
            <a:off x="6899415" y="214764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1" name="Oval 21">
            <a:extLst>
              <a:ext uri="{FF2B5EF4-FFF2-40B4-BE49-F238E27FC236}">
                <a16:creationId xmlns:a16="http://schemas.microsoft.com/office/drawing/2014/main" id="{33B6038F-3983-40F2-8C09-0B5109E71380}"/>
              </a:ext>
            </a:extLst>
          </p:cNvPr>
          <p:cNvSpPr>
            <a:spLocks noChangeAspect="1"/>
          </p:cNvSpPr>
          <p:nvPr/>
        </p:nvSpPr>
        <p:spPr>
          <a:xfrm>
            <a:off x="7848623" y="3833423"/>
            <a:ext cx="407196" cy="41059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2" name="Block Arc 25">
            <a:extLst>
              <a:ext uri="{FF2B5EF4-FFF2-40B4-BE49-F238E27FC236}">
                <a16:creationId xmlns:a16="http://schemas.microsoft.com/office/drawing/2014/main" id="{FDD83860-E903-4BFF-9FCD-4F84ABAC76BF}"/>
              </a:ext>
            </a:extLst>
          </p:cNvPr>
          <p:cNvSpPr/>
          <p:nvPr/>
        </p:nvSpPr>
        <p:spPr>
          <a:xfrm>
            <a:off x="6951352" y="5523727"/>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3" name="Freeform 55">
            <a:extLst>
              <a:ext uri="{FF2B5EF4-FFF2-40B4-BE49-F238E27FC236}">
                <a16:creationId xmlns:a16="http://schemas.microsoft.com/office/drawing/2014/main" id="{9C9AF8C1-362D-4260-8579-A1C4AB3C9034}"/>
              </a:ext>
            </a:extLst>
          </p:cNvPr>
          <p:cNvSpPr/>
          <p:nvPr/>
        </p:nvSpPr>
        <p:spPr>
          <a:xfrm>
            <a:off x="4986219" y="5459786"/>
            <a:ext cx="222004" cy="54398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Graphic 37" descr="Lightbulb and gear outline">
            <a:extLst>
              <a:ext uri="{FF2B5EF4-FFF2-40B4-BE49-F238E27FC236}">
                <a16:creationId xmlns:a16="http://schemas.microsoft.com/office/drawing/2014/main" id="{FF7B60BA-07BA-452D-A314-4D98E8AB9B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3657667"/>
            <a:ext cx="283289" cy="283289"/>
          </a:xfrm>
          <a:prstGeom prst="rect">
            <a:avLst/>
          </a:prstGeom>
        </p:spPr>
      </p:pic>
    </p:spTree>
    <p:extLst>
      <p:ext uri="{BB962C8B-B14F-4D97-AF65-F5344CB8AC3E}">
        <p14:creationId xmlns:p14="http://schemas.microsoft.com/office/powerpoint/2010/main" val="13803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9" grpId="0" animBg="1"/>
      <p:bldP spid="120" grpId="0" animBg="1"/>
      <p:bldP spid="121" grpId="0" animBg="1"/>
      <p:bldP spid="122" grpId="0" animBg="1"/>
      <p:bldP spid="1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7FC6A5-D053-4D45-A7C8-CF10B107ADFD}"/>
              </a:ext>
            </a:extLst>
          </p:cNvPr>
          <p:cNvSpPr>
            <a:spLocks noGrp="1"/>
          </p:cNvSpPr>
          <p:nvPr>
            <p:ph type="title"/>
          </p:nvPr>
        </p:nvSpPr>
        <p:spPr>
          <a:xfrm>
            <a:off x="611120" y="3086515"/>
            <a:ext cx="9767782" cy="1000851"/>
          </a:xfrm>
        </p:spPr>
        <p:txBody>
          <a:bodyPr/>
          <a:lstStyle/>
          <a:p>
            <a:r>
              <a:rPr lang="en-US" dirty="0"/>
              <a:t>Demo</a:t>
            </a:r>
          </a:p>
        </p:txBody>
      </p:sp>
      <p:sp>
        <p:nvSpPr>
          <p:cNvPr id="15" name="Text Placeholder 2">
            <a:extLst>
              <a:ext uri="{FF2B5EF4-FFF2-40B4-BE49-F238E27FC236}">
                <a16:creationId xmlns:a16="http://schemas.microsoft.com/office/drawing/2014/main" id="{C4AAE300-4A6E-4303-97AA-5857EBC09477}"/>
              </a:ext>
            </a:extLst>
          </p:cNvPr>
          <p:cNvSpPr>
            <a:spLocks noGrp="1"/>
          </p:cNvSpPr>
          <p:nvPr>
            <p:ph type="body" sz="quarter" idx="10"/>
          </p:nvPr>
        </p:nvSpPr>
        <p:spPr>
          <a:xfrm>
            <a:off x="639386" y="5876515"/>
            <a:ext cx="9767782" cy="498475"/>
          </a:xfrm>
        </p:spPr>
        <p:txBody>
          <a:bodyPr/>
          <a:lstStyle/>
          <a:p>
            <a:r>
              <a:rPr lang="en-IN" dirty="0">
                <a:solidFill>
                  <a:srgbClr val="00DBA9"/>
                </a:solidFill>
              </a:rPr>
              <a:t>DevOps CoE</a:t>
            </a:r>
            <a:endParaRPr lang="en-PT" dirty="0">
              <a:solidFill>
                <a:srgbClr val="00DBA9"/>
              </a:solidFill>
            </a:endParaRPr>
          </a:p>
        </p:txBody>
      </p:sp>
      <p:sp>
        <p:nvSpPr>
          <p:cNvPr id="16" name="Text Placeholder 3">
            <a:extLst>
              <a:ext uri="{FF2B5EF4-FFF2-40B4-BE49-F238E27FC236}">
                <a16:creationId xmlns:a16="http://schemas.microsoft.com/office/drawing/2014/main" id="{883EAC46-B05C-4AF4-AA02-65CE5FC36F45}"/>
              </a:ext>
            </a:extLst>
          </p:cNvPr>
          <p:cNvSpPr>
            <a:spLocks noGrp="1"/>
          </p:cNvSpPr>
          <p:nvPr>
            <p:ph type="body" sz="quarter" idx="13"/>
          </p:nvPr>
        </p:nvSpPr>
        <p:spPr>
          <a:xfrm>
            <a:off x="639386" y="4407425"/>
            <a:ext cx="9767782" cy="462998"/>
          </a:xfrm>
        </p:spPr>
        <p:txBody>
          <a:bodyPr/>
          <a:lstStyle/>
          <a:p>
            <a:r>
              <a:rPr lang="en-US" dirty="0"/>
              <a:t>Decoding Dependency Management</a:t>
            </a:r>
          </a:p>
        </p:txBody>
      </p:sp>
    </p:spTree>
    <p:extLst>
      <p:ext uri="{BB962C8B-B14F-4D97-AF65-F5344CB8AC3E}">
        <p14:creationId xmlns:p14="http://schemas.microsoft.com/office/powerpoint/2010/main" val="35482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0A1D8-95DA-D644-B911-3D71ADD7654A}"/>
              </a:ext>
            </a:extLst>
          </p:cNvPr>
          <p:cNvSpPr>
            <a:spLocks noGrp="1"/>
          </p:cNvSpPr>
          <p:nvPr>
            <p:ph type="title"/>
          </p:nvPr>
        </p:nvSpPr>
        <p:spPr>
          <a:xfrm>
            <a:off x="611121" y="2977018"/>
            <a:ext cx="2894399" cy="903965"/>
          </a:xfrm>
        </p:spPr>
        <p:txBody>
          <a:bodyPr/>
          <a:lstStyle/>
          <a:p>
            <a:r>
              <a:rPr lang="en-US" dirty="0"/>
              <a:t>Happy DevOps</a:t>
            </a:r>
            <a:endParaRPr lang="en-PT" dirty="0"/>
          </a:p>
        </p:txBody>
      </p:sp>
      <p:sp>
        <p:nvSpPr>
          <p:cNvPr id="4" name="Text Placeholder 3">
            <a:extLst>
              <a:ext uri="{FF2B5EF4-FFF2-40B4-BE49-F238E27FC236}">
                <a16:creationId xmlns:a16="http://schemas.microsoft.com/office/drawing/2014/main" id="{67EF86B5-7C24-FF44-81DA-FC513FC77B4B}"/>
              </a:ext>
            </a:extLst>
          </p:cNvPr>
          <p:cNvSpPr>
            <a:spLocks noGrp="1"/>
          </p:cNvSpPr>
          <p:nvPr>
            <p:ph type="body" sz="quarter" idx="12"/>
          </p:nvPr>
        </p:nvSpPr>
        <p:spPr>
          <a:xfrm>
            <a:off x="639386" y="5379197"/>
            <a:ext cx="9767782" cy="370665"/>
          </a:xfrm>
        </p:spPr>
        <p:txBody>
          <a:bodyPr/>
          <a:lstStyle/>
          <a:p>
            <a:r>
              <a:rPr lang="en-US" dirty="0"/>
              <a:t>DevOps COE</a:t>
            </a:r>
            <a:endParaRPr lang="en-PT"/>
          </a:p>
        </p:txBody>
      </p:sp>
      <p:sp>
        <p:nvSpPr>
          <p:cNvPr id="5" name="Title 2">
            <a:extLst>
              <a:ext uri="{FF2B5EF4-FFF2-40B4-BE49-F238E27FC236}">
                <a16:creationId xmlns:a16="http://schemas.microsoft.com/office/drawing/2014/main" id="{4954788F-985B-E775-999B-06D9E3C26A75}"/>
              </a:ext>
            </a:extLst>
          </p:cNvPr>
          <p:cNvSpPr txBox="1">
            <a:spLocks/>
          </p:cNvSpPr>
          <p:nvPr/>
        </p:nvSpPr>
        <p:spPr>
          <a:xfrm>
            <a:off x="8959968" y="3180919"/>
            <a:ext cx="2894399" cy="496161"/>
          </a:xfrm>
          <a:prstGeom prst="rect">
            <a:avLst/>
          </a:prstGeom>
        </p:spPr>
        <p:txBody>
          <a:bodyPr vert="horz" wrap="square" lIns="91440" tIns="45720" rIns="91440" bIns="45720" rtlCol="0" anchor="ctr">
            <a:spAutoFit/>
          </a:bodyPr>
          <a:lstStyle>
            <a:lvl1pPr algn="l" defTabSz="914400" rtl="0" eaLnBrk="1" latinLnBrk="0" hangingPunct="1">
              <a:lnSpc>
                <a:spcPct val="80000"/>
              </a:lnSpc>
              <a:spcBef>
                <a:spcPct val="0"/>
              </a:spcBef>
              <a:buNone/>
              <a:defRPr sz="3200" b="0" i="0" kern="1200">
                <a:solidFill>
                  <a:schemeClr val="bg1"/>
                </a:solidFill>
                <a:latin typeface="Equip Extended Medium" panose="02000603000000020004" pitchFamily="2" charset="77"/>
                <a:ea typeface="+mj-ea"/>
                <a:cs typeface="+mj-cs"/>
              </a:defRPr>
            </a:lvl1pPr>
          </a:lstStyle>
          <a:p>
            <a:r>
              <a:rPr lang="en-US" dirty="0"/>
              <a:t>Thank You</a:t>
            </a:r>
            <a:endParaRPr lang="en-PT" dirty="0"/>
          </a:p>
        </p:txBody>
      </p:sp>
    </p:spTree>
    <p:extLst>
      <p:ext uri="{BB962C8B-B14F-4D97-AF65-F5344CB8AC3E}">
        <p14:creationId xmlns:p14="http://schemas.microsoft.com/office/powerpoint/2010/main" val="349362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2 FINAL" id="{A823016A-3115-4236-ACDC-D6682DF0F684}" vid="{83BDA390-A608-4E7F-A654-90C047F5832B}"/>
    </a:ext>
  </a:extLst>
</a:theme>
</file>

<file path=ppt/theme/theme2.xml><?xml version="1.0" encoding="utf-8"?>
<a:theme xmlns:a="http://schemas.openxmlformats.org/drawingml/2006/main" name="Custom Design">
  <a:themeElements>
    <a:clrScheme name="Benutzerdefiniert 5">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00000"/>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2 FINAL" id="{A823016A-3115-4236-ACDC-D6682DF0F684}" vid="{83BDA390-A608-4E7F-A654-90C047F5832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236BD42EBDF740A24248A94BFC9B71" ma:contentTypeVersion="6" ma:contentTypeDescription="Create a new document." ma:contentTypeScope="" ma:versionID="fc24e98d9aa91c7fd28c0f94a2df54dc">
  <xsd:schema xmlns:xsd="http://www.w3.org/2001/XMLSchema" xmlns:xs="http://www.w3.org/2001/XMLSchema" xmlns:p="http://schemas.microsoft.com/office/2006/metadata/properties" xmlns:ns2="57da54b6-e0ab-4eaa-a12c-eda5b8786c53" xmlns:ns3="c88cf55b-1d05-463b-9d97-edaef29d954d" targetNamespace="http://schemas.microsoft.com/office/2006/metadata/properties" ma:root="true" ma:fieldsID="e44051c56ac3a7f72dad547583906cf7" ns2:_="" ns3:_="">
    <xsd:import namespace="57da54b6-e0ab-4eaa-a12c-eda5b8786c53"/>
    <xsd:import namespace="c88cf55b-1d05-463b-9d97-edaef29d954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da54b6-e0ab-4eaa-a12c-eda5b8786c5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88cf55b-1d05-463b-9d97-edaef29d954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3A322B-BFE7-4008-9591-6CF6DB1B1B55}">
  <ds:schemaRefs>
    <ds:schemaRef ds:uri="http://schemas.microsoft.com/office/2006/metadata/contentType"/>
    <ds:schemaRef ds:uri="http://schemas.microsoft.com/office/2006/metadata/properties/metaAttributes"/>
    <ds:schemaRef ds:uri="http://www.w3.org/2000/xmlns/"/>
    <ds:schemaRef ds:uri="http://www.w3.org/2001/XMLSchema"/>
    <ds:schemaRef ds:uri="57da54b6-e0ab-4eaa-a12c-eda5b8786c53"/>
    <ds:schemaRef ds:uri="c88cf55b-1d05-463b-9d97-edaef29d954d"/>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67495CFF-C2E2-463C-A629-D1945A4107AA}">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Nagarro ppt template_embedded fonts_v2 FINAL</Template>
  <TotalTime>14802</TotalTime>
  <Words>1088</Words>
  <Application>Microsoft Office PowerPoint</Application>
  <PresentationFormat>Widescreen</PresentationFormat>
  <Paragraphs>137</Paragraphs>
  <Slides>8</Slides>
  <Notes>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vt:i4>
      </vt:variant>
    </vt:vector>
  </HeadingPairs>
  <TitlesOfParts>
    <vt:vector size="24" baseType="lpstr">
      <vt:lpstr>Arial</vt:lpstr>
      <vt:lpstr>Calibri</vt:lpstr>
      <vt:lpstr>Calibri Light</vt:lpstr>
      <vt:lpstr>Courier New</vt:lpstr>
      <vt:lpstr>Equip</vt:lpstr>
      <vt:lpstr>Equip Extended</vt:lpstr>
      <vt:lpstr>Equip Extended ExtraBold</vt:lpstr>
      <vt:lpstr>Equip Extended Light</vt:lpstr>
      <vt:lpstr>Equip Extended Medium</vt:lpstr>
      <vt:lpstr>Equip Extended Thin</vt:lpstr>
      <vt:lpstr>Equip Light</vt:lpstr>
      <vt:lpstr>Equip Medium</vt:lpstr>
      <vt:lpstr>Wingdings</vt:lpstr>
      <vt:lpstr>Office</vt:lpstr>
      <vt:lpstr>Custom Design</vt:lpstr>
      <vt:lpstr>1_Office</vt:lpstr>
      <vt:lpstr>Decoding Dependency Management</vt:lpstr>
      <vt:lpstr>Decoding Dependency Management</vt:lpstr>
      <vt:lpstr>Decoding Dependency Management</vt:lpstr>
      <vt:lpstr>Decoding Dependency Management</vt:lpstr>
      <vt:lpstr>Our Solution to the Problem</vt:lpstr>
      <vt:lpstr>Decoding Dependency Management</vt:lpstr>
      <vt:lpstr>Demo</vt:lpstr>
      <vt:lpstr>Happy DevOps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Naval Joshi</dc:creator>
  <cp:lastModifiedBy>Samarth Agarwal</cp:lastModifiedBy>
  <cp:revision>252</cp:revision>
  <dcterms:created xsi:type="dcterms:W3CDTF">2020-09-09T16:43:47Z</dcterms:created>
  <dcterms:modified xsi:type="dcterms:W3CDTF">2022-05-09T06:29:02Z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0x0101003A236BD42EBDF740A24248A94BFC9B71</vt:lpwstr>
  </property>
  <property fmtid="{D5CDD505-2E9C-101B-9397-08002B2CF9AE}" pid="3" name="AuthorIds_UIVersion_2048">
    <vt:lpwstr>560,626</vt:lpwstr>
  </property>
</Properties>
</file>